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drawings/drawing1.xml" ContentType="application/vnd.openxmlformats-officedocument.drawingml.chartshap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theme/theme2.xml" ContentType="application/vnd.openxmlformats-officedocument.theme+xml"/>
  <Override PartName="/ppt/theme/theme7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5" r:id="rId3"/>
    <p:sldMasterId id="2147483670" r:id="rId4"/>
    <p:sldMasterId id="2147483693" r:id="rId5"/>
    <p:sldMasterId id="2147483699" r:id="rId6"/>
  </p:sldMasterIdLst>
  <p:notesMasterIdLst>
    <p:notesMasterId r:id="rId38"/>
  </p:notesMasterIdLst>
  <p:sldIdLst>
    <p:sldId id="333" r:id="rId7"/>
    <p:sldId id="288" r:id="rId8"/>
    <p:sldId id="289" r:id="rId9"/>
    <p:sldId id="290" r:id="rId10"/>
    <p:sldId id="338" r:id="rId11"/>
    <p:sldId id="300" r:id="rId12"/>
    <p:sldId id="339" r:id="rId13"/>
    <p:sldId id="334" r:id="rId14"/>
    <p:sldId id="295" r:id="rId15"/>
    <p:sldId id="335" r:id="rId16"/>
    <p:sldId id="299" r:id="rId17"/>
    <p:sldId id="301" r:id="rId18"/>
    <p:sldId id="304" r:id="rId19"/>
    <p:sldId id="305" r:id="rId20"/>
    <p:sldId id="306" r:id="rId21"/>
    <p:sldId id="307" r:id="rId22"/>
    <p:sldId id="308" r:id="rId23"/>
    <p:sldId id="340" r:id="rId24"/>
    <p:sldId id="310" r:id="rId25"/>
    <p:sldId id="336" r:id="rId26"/>
    <p:sldId id="315" r:id="rId27"/>
    <p:sldId id="325" r:id="rId28"/>
    <p:sldId id="337" r:id="rId29"/>
    <p:sldId id="321" r:id="rId30"/>
    <p:sldId id="322" r:id="rId31"/>
    <p:sldId id="327" r:id="rId32"/>
    <p:sldId id="328" r:id="rId33"/>
    <p:sldId id="329" r:id="rId34"/>
    <p:sldId id="330" r:id="rId35"/>
    <p:sldId id="344" r:id="rId36"/>
    <p:sldId id="332" r:id="rId37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F7"/>
    <a:srgbClr val="1F1B4F"/>
    <a:srgbClr val="E0BAF2"/>
    <a:srgbClr val="181B25"/>
    <a:srgbClr val="E8E8ED"/>
    <a:srgbClr val="990000"/>
    <a:srgbClr val="9819D7"/>
    <a:srgbClr val="FF3DDB"/>
    <a:srgbClr val="DA17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84606" autoAdjust="0"/>
  </p:normalViewPr>
  <p:slideViewPr>
    <p:cSldViewPr snapToGrid="0" snapToObjects="1">
      <p:cViewPr>
        <p:scale>
          <a:sx n="100" d="100"/>
          <a:sy n="100" d="100"/>
        </p:scale>
        <p:origin x="255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customXml" Target="../customXml/item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emf"/><Relationship Id="rId13" Type="http://schemas.openxmlformats.org/officeDocument/2006/relationships/image" Target="../media/image79.emf"/><Relationship Id="rId18" Type="http://schemas.openxmlformats.org/officeDocument/2006/relationships/image" Target="../media/image84.emf"/><Relationship Id="rId3" Type="http://schemas.openxmlformats.org/officeDocument/2006/relationships/image" Target="../media/image69.emf"/><Relationship Id="rId21" Type="http://schemas.openxmlformats.org/officeDocument/2006/relationships/package" Target="../embeddings/Microsoft_Excel_Worksheet.xlsx"/><Relationship Id="rId7" Type="http://schemas.openxmlformats.org/officeDocument/2006/relationships/image" Target="../media/image73.emf"/><Relationship Id="rId12" Type="http://schemas.openxmlformats.org/officeDocument/2006/relationships/image" Target="../media/image78.emf"/><Relationship Id="rId17" Type="http://schemas.openxmlformats.org/officeDocument/2006/relationships/image" Target="../media/image83.emf"/><Relationship Id="rId2" Type="http://schemas.microsoft.com/office/2011/relationships/chartColorStyle" Target="colors1.xml"/><Relationship Id="rId16" Type="http://schemas.openxmlformats.org/officeDocument/2006/relationships/image" Target="../media/image82.emf"/><Relationship Id="rId20" Type="http://schemas.openxmlformats.org/officeDocument/2006/relationships/image" Target="../media/image86.emf"/><Relationship Id="rId1" Type="http://schemas.microsoft.com/office/2011/relationships/chartStyle" Target="style1.xml"/><Relationship Id="rId6" Type="http://schemas.openxmlformats.org/officeDocument/2006/relationships/image" Target="../media/image72.emf"/><Relationship Id="rId11" Type="http://schemas.openxmlformats.org/officeDocument/2006/relationships/image" Target="../media/image77.emf"/><Relationship Id="rId5" Type="http://schemas.openxmlformats.org/officeDocument/2006/relationships/image" Target="../media/image71.emf"/><Relationship Id="rId15" Type="http://schemas.openxmlformats.org/officeDocument/2006/relationships/image" Target="../media/image81.emf"/><Relationship Id="rId10" Type="http://schemas.openxmlformats.org/officeDocument/2006/relationships/image" Target="../media/image76.emf"/><Relationship Id="rId19" Type="http://schemas.openxmlformats.org/officeDocument/2006/relationships/image" Target="../media/image85.emf"/><Relationship Id="rId4" Type="http://schemas.openxmlformats.org/officeDocument/2006/relationships/image" Target="../media/image70.emf"/><Relationship Id="rId9" Type="http://schemas.openxmlformats.org/officeDocument/2006/relationships/image" Target="../media/image75.emf"/><Relationship Id="rId14" Type="http://schemas.openxmlformats.org/officeDocument/2006/relationships/image" Target="../media/image80.emf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emf"/><Relationship Id="rId3" Type="http://schemas.openxmlformats.org/officeDocument/2006/relationships/image" Target="../media/image88.emf"/><Relationship Id="rId7" Type="http://schemas.openxmlformats.org/officeDocument/2006/relationships/image" Target="../media/image92.emf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91.emf"/><Relationship Id="rId11" Type="http://schemas.openxmlformats.org/officeDocument/2006/relationships/package" Target="../embeddings/Microsoft_Excel_Worksheet3.xlsx"/><Relationship Id="rId5" Type="http://schemas.openxmlformats.org/officeDocument/2006/relationships/image" Target="../media/image90.emf"/><Relationship Id="rId10" Type="http://schemas.openxmlformats.org/officeDocument/2006/relationships/image" Target="../media/image95.emf"/><Relationship Id="rId4" Type="http://schemas.openxmlformats.org/officeDocument/2006/relationships/image" Target="../media/image89.emf"/><Relationship Id="rId9" Type="http://schemas.openxmlformats.org/officeDocument/2006/relationships/image" Target="../media/image94.emf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7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99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7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Relationship Id="rId6" Type="http://schemas.openxmlformats.org/officeDocument/2006/relationships/image" Target="../media/image99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Derchillatia2</c:v>
                </c:pt>
              </c:strCache>
            </c:strRef>
          </c:tx>
          <c:spPr>
            <a:solidFill>
              <a:srgbClr val="FFD9F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EF-6943-B200-6DA81607C924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EF-6943-B200-6DA81607C924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8EF-6943-B200-6DA81607C924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8EF-6943-B200-6DA81607C924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8EF-6943-B200-6DA81607C924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58EF-6943-B200-6DA81607C924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58EF-6943-B200-6DA81607C924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58EF-6943-B200-6DA81607C924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58EF-6943-B200-6DA81607C924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58EF-6943-B200-6DA81607C924}"/>
              </c:ext>
            </c:extLst>
          </c:dPt>
          <c:dPt>
            <c:idx val="1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58EF-6943-B200-6DA81607C924}"/>
              </c:ext>
            </c:extLst>
          </c:dPt>
          <c:dPt>
            <c:idx val="11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58EF-6943-B200-6DA81607C924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2.5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3</c:v>
                </c:pt>
                <c:pt idx="8">
                  <c:v>4</c:v>
                </c:pt>
                <c:pt idx="9">
                  <c:v>5</c:v>
                </c:pt>
                <c:pt idx="10">
                  <c:v>3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58EF-6943-B200-6DA81607C9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23"/>
        <c:axId val="-1612900432"/>
        <c:axId val="-1612900960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Derchillatia</c:v>
                </c:pt>
              </c:strCache>
            </c:strRef>
          </c:tx>
          <c:spPr>
            <a:solidFill>
              <a:srgbClr val="DA171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1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A-58EF-6943-B200-6DA81607C924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12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C-58EF-6943-B200-6DA81607C924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1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58EF-6943-B200-6DA81607C924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0-58EF-6943-B200-6DA81607C924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1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2-58EF-6943-B200-6DA81607C924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1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4-58EF-6943-B200-6DA81607C924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1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6-58EF-6943-B200-6DA81607C924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1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58EF-6943-B200-6DA81607C924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1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58EF-6943-B200-6DA81607C924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1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58EF-6943-B200-6DA81607C924}"/>
              </c:ext>
            </c:extLst>
          </c:dPt>
          <c:dPt>
            <c:idx val="10"/>
            <c:invertIfNegative val="0"/>
            <c:bubble3D val="0"/>
            <c:spPr>
              <a:blipFill>
                <a:blip xmlns:r="http://schemas.openxmlformats.org/officeDocument/2006/relationships" r:embed="rId19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58EF-6943-B200-6DA81607C924}"/>
              </c:ext>
            </c:extLst>
          </c:dPt>
          <c:dPt>
            <c:idx val="11"/>
            <c:invertIfNegative val="0"/>
            <c:bubble3D val="0"/>
            <c:spPr>
              <a:blipFill>
                <a:blip xmlns:r="http://schemas.openxmlformats.org/officeDocument/2006/relationships" r:embed="rId20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58EF-6943-B200-6DA81607C924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3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2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1-58EF-6943-B200-6DA81607C9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2"/>
        <c:overlap val="-100"/>
        <c:axId val="-1613612880"/>
        <c:axId val="-1612899392"/>
      </c:barChart>
      <c:valAx>
        <c:axId val="-1612900960"/>
        <c:scaling>
          <c:orientation val="minMax"/>
          <c:max val="6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\K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2900432"/>
        <c:crosses val="max"/>
        <c:crossBetween val="between"/>
        <c:majorUnit val="2"/>
        <c:minorUnit val="1"/>
      </c:valAx>
      <c:catAx>
        <c:axId val="-16129004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12900960"/>
        <c:crosses val="autoZero"/>
        <c:auto val="1"/>
        <c:lblAlgn val="ctr"/>
        <c:lblOffset val="100"/>
        <c:noMultiLvlLbl val="0"/>
      </c:catAx>
      <c:valAx>
        <c:axId val="-1612899392"/>
        <c:scaling>
          <c:orientation val="minMax"/>
          <c:max val="6"/>
        </c:scaling>
        <c:delete val="1"/>
        <c:axPos val="l"/>
        <c:numFmt formatCode="General" sourceLinked="0"/>
        <c:majorTickMark val="out"/>
        <c:minorTickMark val="none"/>
        <c:tickLblPos val="nextTo"/>
        <c:crossAx val="-1613612880"/>
        <c:crosses val="autoZero"/>
        <c:crossBetween val="between"/>
      </c:valAx>
      <c:catAx>
        <c:axId val="-1613612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12899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-US" sz="1200" dirty="0">
                <a:solidFill>
                  <a:srgbClr val="1F1B4F"/>
                </a:solidFill>
                <a:latin typeface="Westpac BETA Bold" panose="00000806000000000000" pitchFamily="2" charset="0"/>
                <a:ea typeface="Arial" charset="0"/>
                <a:cs typeface="Arial" charset="0"/>
              </a:rPr>
              <a:t>Total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-US" sz="3000" dirty="0">
                <a:solidFill>
                  <a:srgbClr val="1F1B4F"/>
                </a:solidFill>
                <a:latin typeface="Westpac BETA Bold" panose="00000806000000000000" pitchFamily="2" charset="0"/>
                <a:ea typeface="Westpac" charset="0"/>
                <a:cs typeface="Westpac" charset="0"/>
              </a:rPr>
              <a:t>$23,653</a:t>
            </a:r>
          </a:p>
        </c:rich>
      </c:tx>
      <c:layout>
        <c:manualLayout>
          <c:xMode val="edge"/>
          <c:yMode val="edge"/>
          <c:x val="0.34330031469130801"/>
          <c:y val="0.36133304885140399"/>
        </c:manualLayout>
      </c:layout>
      <c:overlay val="1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3DDB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1F1B4F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4F-264B-908D-BB0ACD80CF50}"/>
              </c:ext>
            </c:extLst>
          </c:dPt>
          <c:dPt>
            <c:idx val="1"/>
            <c:bubble3D val="0"/>
            <c:spPr>
              <a:solidFill>
                <a:srgbClr val="DA1710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A4F-264B-908D-BB0ACD80CF50}"/>
              </c:ext>
            </c:extLst>
          </c:dPt>
          <c:dPt>
            <c:idx val="2"/>
            <c:bubble3D val="0"/>
            <c:spPr>
              <a:solidFill>
                <a:srgbClr val="9819D7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A4F-264B-908D-BB0ACD80CF50}"/>
              </c:ext>
            </c:extLst>
          </c:dPt>
          <c:dPt>
            <c:idx val="3"/>
            <c:bubble3D val="0"/>
            <c:spPr>
              <a:solidFill>
                <a:srgbClr val="FF3DDB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A4F-264B-908D-BB0ACD80CF5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4F-264B-908D-BB0ACD80CF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F1B4F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F3DDB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B85-EA48-B1AD-196005A87D2C}"/>
              </c:ext>
            </c:extLst>
          </c:dPt>
          <c:dPt>
            <c:idx val="1"/>
            <c:bubble3D val="0"/>
            <c:spPr>
              <a:solidFill>
                <a:srgbClr val="DA1710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B85-EA48-B1AD-196005A87D2C}"/>
              </c:ext>
            </c:extLst>
          </c:dPt>
          <c:dPt>
            <c:idx val="2"/>
            <c:bubble3D val="0"/>
            <c:spPr>
              <a:solidFill>
                <a:srgbClr val="1F1B4F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B85-EA48-B1AD-196005A87D2C}"/>
              </c:ext>
            </c:extLst>
          </c:dPt>
          <c:dPt>
            <c:idx val="3"/>
            <c:bubble3D val="0"/>
            <c:spPr>
              <a:solidFill>
                <a:srgbClr val="1F1B4F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B85-EA48-B1AD-196005A87D2C}"/>
              </c:ext>
            </c:extLst>
          </c:dPt>
          <c:cat>
            <c:strRef>
              <c:f>Sheet1!$A$2:$A$5</c:f>
              <c:strCache>
                <c:ptCount val="3"/>
                <c:pt idx="0">
                  <c:v>FTSE 100</c:v>
                </c:pt>
                <c:pt idx="1">
                  <c:v>Nasdaq</c:v>
                </c:pt>
                <c:pt idx="2">
                  <c:v>Dow Jones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B85-EA48-B1AD-196005A87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Month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819D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31-4D45-A997-FDE55D9D050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31-4D45-A997-FDE55D9D050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431-4D45-A997-FDE55D9D050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431-4D45-A997-FDE55D9D050C}"/>
              </c:ext>
            </c:extLst>
          </c:dPt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31-4D45-A997-FDE55D9D0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100"/>
        <c:axId val="-1614040800"/>
        <c:axId val="-1614470432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F1B4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E431-4D45-A997-FDE55D9D050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431-4D45-A997-FDE55D9D050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E431-4D45-A997-FDE55D9D050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E431-4D45-A997-FDE55D9D050C}"/>
              </c:ext>
            </c:extLst>
          </c:dPt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150</c:v>
                </c:pt>
                <c:pt idx="1">
                  <c:v>250</c:v>
                </c:pt>
                <c:pt idx="2">
                  <c:v>500</c:v>
                </c:pt>
                <c:pt idx="3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E431-4D45-A997-FDE55D9D0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4"/>
        <c:overlap val="-100"/>
        <c:axId val="-1613974592"/>
        <c:axId val="-1614467376"/>
      </c:barChart>
      <c:catAx>
        <c:axId val="-1614040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4470432"/>
        <c:crosses val="autoZero"/>
        <c:auto val="1"/>
        <c:lblAlgn val="ctr"/>
        <c:lblOffset val="100"/>
        <c:noMultiLvlLbl val="0"/>
      </c:catAx>
      <c:valAx>
        <c:axId val="-1614470432"/>
        <c:scaling>
          <c:orientation val="minMax"/>
          <c:max val="15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rgbClr val="1F1B4F"/>
                    </a:solidFill>
                    <a:latin typeface="Arial" charset="0"/>
                    <a:ea typeface="Arial" charset="0"/>
                    <a:cs typeface="Arial" charset="0"/>
                  </a:rPr>
                  <a:t>Cash flow</a:t>
                </a:r>
              </a:p>
            </c:rich>
          </c:tx>
          <c:layout>
            <c:manualLayout>
              <c:xMode val="edge"/>
              <c:yMode val="edge"/>
              <c:x val="2.8395053447539599E-2"/>
              <c:y val="0.368132760123860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crossAx val="-1614040800"/>
        <c:crosses val="autoZero"/>
        <c:crossBetween val="between"/>
        <c:majorUnit val="300"/>
        <c:minorUnit val="10"/>
      </c:valAx>
      <c:valAx>
        <c:axId val="-1614467376"/>
        <c:scaling>
          <c:orientation val="minMax"/>
          <c:max val="1500"/>
        </c:scaling>
        <c:delete val="0"/>
        <c:axPos val="r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3974592"/>
        <c:crosses val="max"/>
        <c:crossBetween val="between"/>
        <c:majorUnit val="300"/>
        <c:minorUnit val="10"/>
      </c:valAx>
      <c:catAx>
        <c:axId val="-16139745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144673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Month</a:t>
            </a:r>
          </a:p>
        </c:rich>
      </c:tx>
      <c:layout>
        <c:manualLayout>
          <c:xMode val="edge"/>
          <c:yMode val="edge"/>
          <c:x val="0.43637434162205102"/>
          <c:y val="4.07259317159206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F1B4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7F-2E46-98A8-9D12139F0C7C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7F-2E46-98A8-9D12139F0C7C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E7F-2E46-98A8-9D12139F0C7C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E7F-2E46-98A8-9D12139F0C7C}"/>
              </c:ext>
            </c:extLst>
          </c:dPt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E7F-2E46-98A8-9D12139F0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-1615832928"/>
        <c:axId val="-1615757728"/>
      </c:barChart>
      <c:valAx>
        <c:axId val="-1615757728"/>
        <c:scaling>
          <c:orientation val="minMax"/>
          <c:max val="1500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rgbClr val="1F1B4F"/>
                    </a:solidFill>
                    <a:latin typeface="Arial" charset="0"/>
                    <a:ea typeface="Arial" charset="0"/>
                    <a:cs typeface="Arial" charset="0"/>
                  </a:rPr>
                  <a:t>Cash spent</a:t>
                </a:r>
              </a:p>
            </c:rich>
          </c:tx>
          <c:layout>
            <c:manualLayout>
              <c:xMode val="edge"/>
              <c:yMode val="edge"/>
              <c:x val="0"/>
              <c:y val="0.374445279539828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5832928"/>
        <c:crosses val="max"/>
        <c:crossBetween val="between"/>
        <c:majorUnit val="300"/>
        <c:minorUnit val="10"/>
      </c:valAx>
      <c:catAx>
        <c:axId val="-161583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157577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7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Month</a:t>
            </a:r>
          </a:p>
        </c:rich>
      </c:tx>
      <c:layout>
        <c:manualLayout>
          <c:xMode val="edge"/>
          <c:yMode val="edge"/>
          <c:x val="0.44307424479758101"/>
          <c:y val="0.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9819D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9819D7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Jan</c:v>
                </c:pt>
                <c:pt idx="1">
                  <c:v>Mar</c:v>
                </c:pt>
                <c:pt idx="2">
                  <c:v>Jun</c:v>
                </c:pt>
                <c:pt idx="3">
                  <c:v>Sep</c:v>
                </c:pt>
                <c:pt idx="4">
                  <c:v>Dec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60</c:v>
                </c:pt>
                <c:pt idx="2">
                  <c:v>80</c:v>
                </c:pt>
                <c:pt idx="3">
                  <c:v>60</c:v>
                </c:pt>
                <c:pt idx="4">
                  <c:v>100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F29-9F42-BF64-F4226B1873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A17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DA1710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Jan</c:v>
                </c:pt>
                <c:pt idx="1">
                  <c:v>Mar</c:v>
                </c:pt>
                <c:pt idx="2">
                  <c:v>Jun</c:v>
                </c:pt>
                <c:pt idx="3">
                  <c:v>Sep</c:v>
                </c:pt>
                <c:pt idx="4">
                  <c:v>Dec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80</c:v>
                </c:pt>
                <c:pt idx="1">
                  <c:v>60</c:v>
                </c:pt>
                <c:pt idx="2">
                  <c:v>40</c:v>
                </c:pt>
                <c:pt idx="3">
                  <c:v>100</c:v>
                </c:pt>
                <c:pt idx="4">
                  <c:v>40</c:v>
                </c:pt>
                <c:pt idx="5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F29-9F42-BF64-F4226B1873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13152816"/>
        <c:axId val="-1612718096"/>
      </c:lineChart>
      <c:catAx>
        <c:axId val="-16131528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2718096"/>
        <c:crosses val="autoZero"/>
        <c:auto val="1"/>
        <c:lblAlgn val="ctr"/>
        <c:lblOffset val="100"/>
        <c:noMultiLvlLbl val="0"/>
      </c:catAx>
      <c:valAx>
        <c:axId val="-1612718096"/>
        <c:scaling>
          <c:orientation val="minMax"/>
          <c:max val="140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&quot;$&quot;#,##0\K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800" b="1" i="0" u="none" strike="noStrike" kern="1200" baseline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3152816"/>
        <c:crosses val="autoZero"/>
        <c:crossBetween val="between"/>
      </c:valAx>
      <c:spPr>
        <a:solidFill>
          <a:srgbClr val="E8E8ED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Month</a:t>
            </a:r>
          </a:p>
        </c:rich>
      </c:tx>
      <c:layout>
        <c:manualLayout>
          <c:xMode val="edge"/>
          <c:yMode val="edge"/>
          <c:x val="0.44307424479758101"/>
          <c:y val="0.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9819D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9819D7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Jan</c:v>
                </c:pt>
                <c:pt idx="1">
                  <c:v>Mar</c:v>
                </c:pt>
                <c:pt idx="2">
                  <c:v>Jun</c:v>
                </c:pt>
                <c:pt idx="3">
                  <c:v>Sep</c:v>
                </c:pt>
                <c:pt idx="4">
                  <c:v>Dec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40</c:v>
                </c:pt>
                <c:pt idx="1">
                  <c:v>60</c:v>
                </c:pt>
                <c:pt idx="2">
                  <c:v>80</c:v>
                </c:pt>
                <c:pt idx="3">
                  <c:v>60</c:v>
                </c:pt>
                <c:pt idx="4">
                  <c:v>100</c:v>
                </c:pt>
                <c:pt idx="5">
                  <c:v>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909-BC4B-B22B-8DF3D65C57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A17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28575">
                <a:solidFill>
                  <a:srgbClr val="DA1710"/>
                </a:solidFill>
              </a:ln>
              <a:effectLst/>
            </c:spPr>
          </c:marker>
          <c:cat>
            <c:strRef>
              <c:f>Sheet1!$A$2:$A$7</c:f>
              <c:strCache>
                <c:ptCount val="5"/>
                <c:pt idx="0">
                  <c:v>Jan</c:v>
                </c:pt>
                <c:pt idx="1">
                  <c:v>Mar</c:v>
                </c:pt>
                <c:pt idx="2">
                  <c:v>Jun</c:v>
                </c:pt>
                <c:pt idx="3">
                  <c:v>Sep</c:v>
                </c:pt>
                <c:pt idx="4">
                  <c:v>Dec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80</c:v>
                </c:pt>
                <c:pt idx="1">
                  <c:v>60</c:v>
                </c:pt>
                <c:pt idx="2">
                  <c:v>40</c:v>
                </c:pt>
                <c:pt idx="3">
                  <c:v>100</c:v>
                </c:pt>
                <c:pt idx="4">
                  <c:v>40</c:v>
                </c:pt>
                <c:pt idx="5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909-BC4B-B22B-8DF3D65C57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13797472"/>
        <c:axId val="-1613796112"/>
      </c:lineChart>
      <c:catAx>
        <c:axId val="-1613797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3796112"/>
        <c:crosses val="autoZero"/>
        <c:auto val="1"/>
        <c:lblAlgn val="ctr"/>
        <c:lblOffset val="100"/>
        <c:noMultiLvlLbl val="0"/>
      </c:catAx>
      <c:valAx>
        <c:axId val="-1613796112"/>
        <c:scaling>
          <c:orientation val="minMax"/>
          <c:max val="140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&quot;$&quot;#,##0\K" sourceLinked="0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800" b="1" i="0" u="none" strike="noStrike" kern="1200" baseline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3797472"/>
        <c:crosses val="autoZero"/>
        <c:crossBetween val="between"/>
      </c:valAx>
      <c:spPr>
        <a:solidFill>
          <a:srgbClr val="E8E8ED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Month</a:t>
            </a:r>
          </a:p>
        </c:rich>
      </c:tx>
      <c:layout>
        <c:manualLayout>
          <c:xMode val="edge"/>
          <c:yMode val="edge"/>
          <c:x val="0.43637434162205102"/>
          <c:y val="4.07259317159206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F1B4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89-2744-A41B-D3C077E21361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89-2744-A41B-D3C077E21361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389-2744-A41B-D3C077E21361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389-2744-A41B-D3C077E21361}"/>
              </c:ext>
            </c:extLst>
          </c:dPt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89-2744-A41B-D3C077E213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-1612768624"/>
        <c:axId val="-1612770816"/>
      </c:barChart>
      <c:valAx>
        <c:axId val="-1612770816"/>
        <c:scaling>
          <c:orientation val="minMax"/>
          <c:max val="1500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rgbClr val="1F1B4F"/>
                    </a:solidFill>
                    <a:latin typeface="Arial" charset="0"/>
                    <a:ea typeface="Arial" charset="0"/>
                    <a:cs typeface="Arial" charset="0"/>
                  </a:rPr>
                  <a:t>Cash spent</a:t>
                </a:r>
              </a:p>
            </c:rich>
          </c:tx>
          <c:layout>
            <c:manualLayout>
              <c:xMode val="edge"/>
              <c:yMode val="edge"/>
              <c:x val="0"/>
              <c:y val="0.374445279539828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Arial" charset="0"/>
                <a:cs typeface="Arial" charset="0"/>
              </a:defRPr>
            </a:pPr>
            <a:endParaRPr lang="en-US"/>
          </a:p>
        </c:txPr>
        <c:crossAx val="-1612768624"/>
        <c:crosses val="max"/>
        <c:crossBetween val="between"/>
        <c:majorUnit val="300"/>
        <c:minorUnit val="10"/>
      </c:valAx>
      <c:catAx>
        <c:axId val="-1612768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127708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0.7025</cdr:x>
      <cdr:y>0.3078</cdr:y>
    </cdr:from>
    <cdr:to>
      <cdr:x>0.77238</cdr:x>
      <cdr:y>0.45543</cdr:y>
    </cdr:to>
    <cdr:sp macro="" textlink="">
      <cdr:nvSpPr>
        <cdr:cNvPr id="2" name="TextBox 1"/>
        <cdr:cNvSpPr txBox="1"/>
      </cdr:nvSpPr>
      <cdr:spPr>
        <a:xfrm xmlns:a="http://schemas.openxmlformats.org/drawingml/2006/main" rot="4431045">
          <a:off x="2482356" y="786207"/>
          <a:ext cx="352879" cy="251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40%</a:t>
          </a:r>
        </a:p>
      </cdr:txBody>
    </cdr:sp>
  </cdr:relSizeAnchor>
  <cdr:relSizeAnchor xmlns:cdr="http://schemas.openxmlformats.org/drawingml/2006/chartDrawing">
    <cdr:from>
      <cdr:x>0.29937</cdr:x>
      <cdr:y>0.15553</cdr:y>
    </cdr:from>
    <cdr:to>
      <cdr:x>0.39724</cdr:x>
      <cdr:y>0.26093</cdr:y>
    </cdr:to>
    <cdr:sp macro="" textlink="">
      <cdr:nvSpPr>
        <cdr:cNvPr id="4" name="TextBox 3"/>
        <cdr:cNvSpPr txBox="1"/>
      </cdr:nvSpPr>
      <cdr:spPr>
        <a:xfrm xmlns:a="http://schemas.openxmlformats.org/drawingml/2006/main" rot="19305188">
          <a:off x="1079348" y="371769"/>
          <a:ext cx="352879" cy="251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20%</a:t>
          </a:r>
        </a:p>
      </cdr:txBody>
    </cdr:sp>
  </cdr:relSizeAnchor>
  <cdr:relSizeAnchor xmlns:cdr="http://schemas.openxmlformats.org/drawingml/2006/chartDrawing">
    <cdr:from>
      <cdr:x>0.23852</cdr:x>
      <cdr:y>0.57355</cdr:y>
    </cdr:from>
    <cdr:to>
      <cdr:x>0.3084</cdr:x>
      <cdr:y>0.72118</cdr:y>
    </cdr:to>
    <cdr:sp macro="" textlink="">
      <cdr:nvSpPr>
        <cdr:cNvPr id="5" name="TextBox 4"/>
        <cdr:cNvSpPr txBox="1"/>
      </cdr:nvSpPr>
      <cdr:spPr>
        <a:xfrm xmlns:a="http://schemas.openxmlformats.org/drawingml/2006/main" rot="14921911">
          <a:off x="809500" y="1421433"/>
          <a:ext cx="352879" cy="251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20%</a:t>
          </a:r>
        </a:p>
      </cdr:txBody>
    </cdr:sp>
  </cdr:relSizeAnchor>
  <cdr:relSizeAnchor xmlns:cdr="http://schemas.openxmlformats.org/drawingml/2006/chartDrawing">
    <cdr:from>
      <cdr:x>0.45106</cdr:x>
      <cdr:y>0.82809</cdr:y>
    </cdr:from>
    <cdr:to>
      <cdr:x>0.54894</cdr:x>
      <cdr:y>0.93349</cdr:y>
    </cdr:to>
    <cdr:sp macro="" textlink="">
      <cdr:nvSpPr>
        <cdr:cNvPr id="6" name="TextBox 5"/>
        <cdr:cNvSpPr txBox="1"/>
      </cdr:nvSpPr>
      <cdr:spPr>
        <a:xfrm xmlns:a="http://schemas.openxmlformats.org/drawingml/2006/main" rot="10800000">
          <a:off x="1626279" y="1979401"/>
          <a:ext cx="352879" cy="251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rPr>
            <a:t>20%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Westpac BETA Bold" panose="00000806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Westpac BETA Bold" panose="00000806000000000000" pitchFamily="2" charset="0"/>
              </a:defRPr>
            </a:lvl1pPr>
          </a:lstStyle>
          <a:p>
            <a:fld id="{036309C4-9F28-3F4D-AB49-E82A75851D7C}" type="datetimeFigureOut">
              <a:rPr lang="en-US" smtClean="0"/>
              <a:pPr/>
              <a:t>10/7/2020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Westpac BETA Bold" panose="00000806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Westpac BETA Bold" panose="00000806000000000000" pitchFamily="2" charset="0"/>
              </a:defRPr>
            </a:lvl1pPr>
          </a:lstStyle>
          <a:p>
            <a:fld id="{C8EA4988-2EA0-3C48-9B21-814E8173F53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217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b="1" i="0" kern="1200">
        <a:solidFill>
          <a:schemeClr val="tx1"/>
        </a:solidFill>
        <a:latin typeface="Westpac BETA Bold" panose="00000806000000000000" pitchFamily="2" charset="0"/>
        <a:ea typeface="+mn-ea"/>
        <a:cs typeface="+mn-cs"/>
      </a:defRPr>
    </a:lvl1pPr>
    <a:lvl2pPr marL="356616" algn="l" defTabSz="713232" rtl="0" eaLnBrk="1" latinLnBrk="0" hangingPunct="1">
      <a:defRPr sz="936" b="1" i="0" kern="1200">
        <a:solidFill>
          <a:schemeClr val="tx1"/>
        </a:solidFill>
        <a:latin typeface="Westpac BETA Bold" panose="00000806000000000000" pitchFamily="2" charset="0"/>
        <a:ea typeface="+mn-ea"/>
        <a:cs typeface="+mn-cs"/>
      </a:defRPr>
    </a:lvl2pPr>
    <a:lvl3pPr marL="713232" algn="l" defTabSz="713232" rtl="0" eaLnBrk="1" latinLnBrk="0" hangingPunct="1">
      <a:defRPr sz="936" b="1" i="0" kern="1200">
        <a:solidFill>
          <a:schemeClr val="tx1"/>
        </a:solidFill>
        <a:latin typeface="Westpac BETA Bold" panose="00000806000000000000" pitchFamily="2" charset="0"/>
        <a:ea typeface="+mn-ea"/>
        <a:cs typeface="+mn-cs"/>
      </a:defRPr>
    </a:lvl3pPr>
    <a:lvl4pPr marL="1069848" algn="l" defTabSz="713232" rtl="0" eaLnBrk="1" latinLnBrk="0" hangingPunct="1">
      <a:defRPr sz="936" b="1" i="0" kern="1200">
        <a:solidFill>
          <a:schemeClr val="tx1"/>
        </a:solidFill>
        <a:latin typeface="Westpac BETA Bold" panose="00000806000000000000" pitchFamily="2" charset="0"/>
        <a:ea typeface="+mn-ea"/>
        <a:cs typeface="+mn-cs"/>
      </a:defRPr>
    </a:lvl4pPr>
    <a:lvl5pPr marL="1426464" algn="l" defTabSz="713232" rtl="0" eaLnBrk="1" latinLnBrk="0" hangingPunct="1">
      <a:defRPr sz="936" b="1" i="0" kern="1200">
        <a:solidFill>
          <a:schemeClr val="tx1"/>
        </a:solidFill>
        <a:latin typeface="Westpac BETA Bold" panose="00000806000000000000" pitchFamily="2" charset="0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A4988-2EA0-3C48-9B21-814E8173F53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281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9" Type="http://schemas.openxmlformats.org/officeDocument/2006/relationships/image" Target="../media/image57.png"/><Relationship Id="rId3" Type="http://schemas.openxmlformats.org/officeDocument/2006/relationships/image" Target="../media/image24.png"/><Relationship Id="rId21" Type="http://schemas.openxmlformats.org/officeDocument/2006/relationships/image" Target="../media/image39.png"/><Relationship Id="rId34" Type="http://schemas.openxmlformats.org/officeDocument/2006/relationships/image" Target="../media/image52.png"/><Relationship Id="rId7" Type="http://schemas.openxmlformats.org/officeDocument/2006/relationships/image" Target="../media/image27.png"/><Relationship Id="rId12" Type="http://schemas.openxmlformats.org/officeDocument/2006/relationships/image" Target="../media/image16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33" Type="http://schemas.openxmlformats.org/officeDocument/2006/relationships/image" Target="../media/image51.png"/><Relationship Id="rId38" Type="http://schemas.openxmlformats.org/officeDocument/2006/relationships/image" Target="../media/image56.png"/><Relationship Id="rId2" Type="http://schemas.openxmlformats.org/officeDocument/2006/relationships/image" Target="../media/image23.pn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29" Type="http://schemas.openxmlformats.org/officeDocument/2006/relationships/image" Target="../media/image47.png"/><Relationship Id="rId41" Type="http://schemas.openxmlformats.org/officeDocument/2006/relationships/image" Target="../media/image5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7.png"/><Relationship Id="rId11" Type="http://schemas.openxmlformats.org/officeDocument/2006/relationships/image" Target="../media/image15.pn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37" Type="http://schemas.openxmlformats.org/officeDocument/2006/relationships/image" Target="../media/image55.png"/><Relationship Id="rId40" Type="http://schemas.openxmlformats.org/officeDocument/2006/relationships/image" Target="../media/image58.png"/><Relationship Id="rId5" Type="http://schemas.openxmlformats.org/officeDocument/2006/relationships/image" Target="../media/image26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36" Type="http://schemas.openxmlformats.org/officeDocument/2006/relationships/image" Target="../media/image54.png"/><Relationship Id="rId10" Type="http://schemas.openxmlformats.org/officeDocument/2006/relationships/image" Target="../media/image30.png"/><Relationship Id="rId19" Type="http://schemas.openxmlformats.org/officeDocument/2006/relationships/image" Target="../media/image37.png"/><Relationship Id="rId31" Type="http://schemas.openxmlformats.org/officeDocument/2006/relationships/image" Target="../media/image49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Relationship Id="rId35" Type="http://schemas.openxmlformats.org/officeDocument/2006/relationships/image" Target="../media/image53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2.png"/><Relationship Id="rId5" Type="http://schemas.openxmlformats.org/officeDocument/2006/relationships/image" Target="../media/image62.png"/><Relationship Id="rId10" Type="http://schemas.openxmlformats.org/officeDocument/2006/relationships/image" Target="../media/image65.png"/><Relationship Id="rId4" Type="http://schemas.openxmlformats.org/officeDocument/2006/relationships/image" Target="../media/image21.png"/><Relationship Id="rId9" Type="http://schemas.openxmlformats.org/officeDocument/2006/relationships/image" Target="../media/image64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66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144000" cy="202258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72" y="291849"/>
            <a:ext cx="732016" cy="301603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190750" y="2697594"/>
            <a:ext cx="7185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Download the font file, and make sure the file is a True Type (.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ttf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) or OpenType (.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otf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) file.</a:t>
            </a:r>
          </a:p>
          <a:p>
            <a:pPr marL="585216" lvl="1" indent="-228600">
              <a:lnSpc>
                <a:spcPct val="150000"/>
              </a:lnSpc>
              <a:buFont typeface="+mj-lt"/>
              <a:buAutoNum type="alphaLcPeriod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If the file is compressed into a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.zip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file, right-click it and select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Extract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to extract the files.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Right-click the font file, and then select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Install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585216" lvl="1" indent="-228600">
              <a:lnSpc>
                <a:spcPct val="150000"/>
              </a:lnSpc>
              <a:buFont typeface="+mj-lt"/>
              <a:buAutoNum type="alphaLcPeriod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To install for all PC users, select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Install for all users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(Windows 10, version 1809 or greater).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If you’re asked to allow the program to make changes to your computer, make sure you trust the source of the downloaded file, and then select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Yes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208919" y="2154797"/>
            <a:ext cx="42001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b="0" dirty="0">
                <a:solidFill>
                  <a:schemeClr val="bg1"/>
                </a:solidFill>
                <a:latin typeface="Westpac BETA Bold" panose="00000806000000000000" pitchFamily="2" charset="0"/>
                <a:ea typeface="Westpac" charset="0"/>
                <a:cs typeface="Westpac" charset="0"/>
              </a:rPr>
              <a:t>HOW TO INSTALL THE WESTPAC FONT?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27081543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029794"/>
            <a:ext cx="144000" cy="169920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61940" y="2548245"/>
            <a:ext cx="3540499" cy="609880"/>
          </a:xfrm>
        </p:spPr>
        <p:txBody>
          <a:bodyPr>
            <a:noAutofit/>
          </a:bodyPr>
          <a:lstStyle>
            <a:lvl1pPr marL="0" indent="0">
              <a:buNone/>
              <a:defRPr sz="4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361940" y="3005025"/>
            <a:ext cx="3540499" cy="609880"/>
          </a:xfrm>
        </p:spPr>
        <p:txBody>
          <a:bodyPr>
            <a:noAutofit/>
          </a:bodyPr>
          <a:lstStyle>
            <a:lvl1pPr marL="0" indent="0">
              <a:buNone/>
              <a:defRPr sz="450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graphicFrame>
        <p:nvGraphicFramePr>
          <p:cNvPr id="17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7C502E5F-23A6-4563-8362-CEA6FFF19A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814" y="2165288"/>
            <a:ext cx="640974" cy="4017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FD9F7"/>
                </a:solidFill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140461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4583937" y="0"/>
            <a:ext cx="4560063" cy="5715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922875" y="5842067"/>
            <a:ext cx="390214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29475" y="1977722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229475" y="2442138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5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229474" y="3179756"/>
            <a:ext cx="3556245" cy="1157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Body copy di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spernatet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fugitiae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most,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sendunt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la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sinciist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ipsant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porestio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ecture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rempera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 et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atempelis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min con cum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eturios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ellit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velicia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siminctat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alicilibus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Volento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tassitae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naturer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</p:txBody>
      </p:sp>
      <p:sp>
        <p:nvSpPr>
          <p:cNvPr id="16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34349" y="1575948"/>
            <a:ext cx="640974" cy="4017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FD9F7"/>
                </a:solidFill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6836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922875" y="5816206"/>
            <a:ext cx="390214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29475" y="1977722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229475" y="2442138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229474" y="3179756"/>
            <a:ext cx="3556245" cy="1157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Body copy di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spernatet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fugitiae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most,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sendunt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la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sinciist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ipsant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porestio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ecture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rempera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 et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atempelis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min con cum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eturios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ellit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velicia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siminctat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alicilibus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Volento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tassitae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naturer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</p:txBody>
      </p:sp>
      <p:sp>
        <p:nvSpPr>
          <p:cNvPr id="1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34349" y="1575948"/>
            <a:ext cx="640974" cy="4017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FD9F7"/>
                </a:solidFill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4583937" y="0"/>
            <a:ext cx="4560063" cy="5715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453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81B25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20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5990996" y="3465115"/>
            <a:ext cx="243840" cy="203469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5"/>
          <p:cNvSpPr>
            <a:spLocks noGrp="1"/>
          </p:cNvSpPr>
          <p:nvPr>
            <p:ph type="pic" sz="quarter" idx="14"/>
          </p:nvPr>
        </p:nvSpPr>
        <p:spPr>
          <a:xfrm>
            <a:off x="5990996" y="3937306"/>
            <a:ext cx="243840" cy="243840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039824" y="894460"/>
            <a:ext cx="2527258" cy="686593"/>
          </a:xfrm>
        </p:spPr>
        <p:txBody>
          <a:bodyPr anchor="b">
            <a:normAutofit/>
          </a:bodyPr>
          <a:lstStyle>
            <a:lvl1pPr marL="0" indent="0">
              <a:buNone/>
              <a:defRPr sz="1500" b="1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LICILIS DOLUPTATUR?</a:t>
            </a:r>
          </a:p>
        </p:txBody>
      </p:sp>
      <p:sp>
        <p:nvSpPr>
          <p:cNvPr id="23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885831" y="5195673"/>
            <a:ext cx="2057400" cy="303212"/>
          </a:xfrm>
        </p:spPr>
        <p:txBody>
          <a:bodyPr/>
          <a:lstStyle/>
          <a:p>
            <a:fld id="{C75F2A6E-D755-B841-9CEF-AE69DC1F025C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039824" y="1581054"/>
            <a:ext cx="2527258" cy="3070490"/>
          </a:xfrm>
        </p:spPr>
        <p:txBody>
          <a:bodyPr/>
          <a:lstStyle>
            <a:lvl1pPr marL="171450" indent="-171450"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  <a:defRPr/>
            </a:lvl1pPr>
          </a:lstStyle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magnam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essincieni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tatenim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nesse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nobis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sim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: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vitat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assiminciet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quisquia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pore con pro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poribus</a:t>
            </a:r>
            <a:endParaRPr lang="en-US" sz="1200" dirty="0">
              <a:solidFill>
                <a:srgbClr val="181B25"/>
              </a:solidFill>
              <a:latin typeface="Arial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Est,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magnam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essinciennis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asit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officiur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A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magnam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essinciennis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asit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officiur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29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870967" y="1581054"/>
            <a:ext cx="2522384" cy="3070490"/>
          </a:xfrm>
        </p:spPr>
        <p:txBody>
          <a:bodyPr/>
          <a:lstStyle>
            <a:lvl1pPr marL="0" indent="0">
              <a:buFont typeface="Arial" charset="0"/>
              <a:buNone/>
              <a:defRPr/>
            </a:lvl1pPr>
            <a:lvl2pPr marL="457200" indent="0">
              <a:buNone/>
              <a:defRPr/>
            </a:lvl2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dolorep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nonsequae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reresseque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pore con pro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poribus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essinciennis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molent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asit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officiur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dis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et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facea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nobis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nonsequat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landio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?</a:t>
            </a:r>
          </a:p>
          <a:p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molent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asit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officiur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dis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et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face</a:t>
            </a:r>
          </a:p>
          <a:p>
            <a:pPr lvl="1"/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vitat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assiminciet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quisquia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  <a:p>
            <a:pPr lvl="1"/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  <a:p>
            <a:pPr lvl="1"/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Itaturibea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volorest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866093" y="894460"/>
            <a:ext cx="2527258" cy="686593"/>
          </a:xfrm>
        </p:spPr>
        <p:txBody>
          <a:bodyPr anchor="b">
            <a:normAutofit/>
          </a:bodyPr>
          <a:lstStyle>
            <a:lvl1pPr marL="0" indent="0">
              <a:buNone/>
              <a:defRPr sz="1500" b="1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LICILIS DOLUPTATUR?</a:t>
            </a:r>
          </a:p>
        </p:txBody>
      </p:sp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74146" y="1309366"/>
            <a:ext cx="0" cy="3629319"/>
          </a:xfrm>
          <a:prstGeom prst="line">
            <a:avLst/>
          </a:prstGeom>
          <a:ln w="19050" cmpd="sng">
            <a:solidFill>
              <a:srgbClr val="FFD9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310479" y="1363133"/>
            <a:ext cx="0" cy="3575552"/>
          </a:xfrm>
          <a:prstGeom prst="line">
            <a:avLst/>
          </a:prstGeom>
          <a:ln w="19050" cmpd="sng">
            <a:solidFill>
              <a:srgbClr val="FFD9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6163746" y="1309366"/>
            <a:ext cx="0" cy="3629319"/>
          </a:xfrm>
          <a:prstGeom prst="line">
            <a:avLst/>
          </a:prstGeom>
          <a:ln w="19050" cmpd="sng">
            <a:solidFill>
              <a:srgbClr val="FFD9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26" name="Title 32"/>
          <p:cNvSpPr txBox="1">
            <a:spLocks/>
          </p:cNvSpPr>
          <p:nvPr userDrawn="1"/>
        </p:nvSpPr>
        <p:spPr>
          <a:xfrm>
            <a:off x="570231" y="1841776"/>
            <a:ext cx="2522384" cy="648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500" kern="1200">
                <a:solidFill>
                  <a:srgbClr val="1F1B4F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pPr>
              <a:spcAft>
                <a:spcPts val="300"/>
              </a:spcAft>
            </a:pPr>
            <a:endParaRPr lang="en-US" sz="1500" dirty="0">
              <a:solidFill>
                <a:srgbClr val="DA1710"/>
              </a:solidFill>
              <a:latin typeface="Westpac BETA Bold" panose="00000806000000000000" pitchFamily="2" charset="0"/>
            </a:endParaRPr>
          </a:p>
        </p:txBody>
      </p:sp>
      <p:sp>
        <p:nvSpPr>
          <p:cNvPr id="27" name="Text Placeholder 55"/>
          <p:cNvSpPr>
            <a:spLocks noGrp="1"/>
          </p:cNvSpPr>
          <p:nvPr>
            <p:ph type="body" sz="quarter" idx="18" hasCustomPrompt="1"/>
          </p:nvPr>
        </p:nvSpPr>
        <p:spPr>
          <a:xfrm>
            <a:off x="570231" y="2291587"/>
            <a:ext cx="2522384" cy="1537894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None/>
              <a:defRPr/>
            </a:lvl1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dolorep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nonsequae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reresseque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doles re pore labor ab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imolore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prateni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reped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quisquia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pore con pro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31" name="Picture Placeholder 25"/>
          <p:cNvSpPr>
            <a:spLocks noGrp="1"/>
          </p:cNvSpPr>
          <p:nvPr>
            <p:ph type="pic" sz="quarter" idx="13"/>
          </p:nvPr>
        </p:nvSpPr>
        <p:spPr>
          <a:xfrm>
            <a:off x="658139" y="3918458"/>
            <a:ext cx="264216" cy="260958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34" name="Text Placeholder 55"/>
          <p:cNvSpPr>
            <a:spLocks noGrp="1"/>
          </p:cNvSpPr>
          <p:nvPr>
            <p:ph type="body" sz="quarter" idx="20" hasCustomPrompt="1"/>
          </p:nvPr>
        </p:nvSpPr>
        <p:spPr>
          <a:xfrm>
            <a:off x="3396681" y="2291587"/>
            <a:ext cx="2522384" cy="1537894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None/>
              <a:defRPr/>
            </a:lvl1pPr>
          </a:lstStyle>
          <a:p>
            <a:pPr>
              <a:lnSpc>
                <a:spcPts val="1400"/>
              </a:lnSpc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Apidebit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sin re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landic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tendipist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dendior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ibusciusam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everiostem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quo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imosandanda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de ant,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voluptatquis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turepta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speliciis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remqui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sitatem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dolorissed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esciure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occusae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estore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9" name="Text Placeholder 55"/>
          <p:cNvSpPr>
            <a:spLocks noGrp="1"/>
          </p:cNvSpPr>
          <p:nvPr>
            <p:ph type="body" sz="quarter" idx="23" hasCustomPrompt="1"/>
          </p:nvPr>
        </p:nvSpPr>
        <p:spPr>
          <a:xfrm>
            <a:off x="6259132" y="2300908"/>
            <a:ext cx="2522384" cy="1537894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None/>
              <a:defRPr/>
            </a:lvl1pPr>
          </a:lstStyle>
          <a:p>
            <a:pPr>
              <a:lnSpc>
                <a:spcPts val="1400"/>
              </a:lnSpc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Apidebit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sin re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landic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tendipist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dendior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ibusciusam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everiostem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quo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imosandanda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de ant,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voluptatquis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turepta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speliciis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remqui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sitatem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dolorissed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esciure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occusae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estore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0" name="Title 32"/>
          <p:cNvSpPr txBox="1">
            <a:spLocks/>
          </p:cNvSpPr>
          <p:nvPr userDrawn="1"/>
        </p:nvSpPr>
        <p:spPr>
          <a:xfrm>
            <a:off x="3385813" y="750647"/>
            <a:ext cx="2506039" cy="7558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ts val="2500"/>
              </a:lnSpc>
              <a:spcBef>
                <a:spcPct val="0"/>
              </a:spcBef>
              <a:buNone/>
              <a:defRPr sz="2500" kern="1200">
                <a:solidFill>
                  <a:srgbClr val="1F1B4F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endParaRPr lang="en-US" sz="1500" dirty="0">
              <a:solidFill>
                <a:srgbClr val="DA1710"/>
              </a:solidFill>
              <a:latin typeface="Westpac BETA Bold" panose="00000806000000000000" pitchFamily="2" charset="0"/>
            </a:endParaRPr>
          </a:p>
        </p:txBody>
      </p:sp>
      <p:sp>
        <p:nvSpPr>
          <p:cNvPr id="43" name="Text Placeholder 41"/>
          <p:cNvSpPr>
            <a:spLocks noGrp="1"/>
          </p:cNvSpPr>
          <p:nvPr>
            <p:ph type="body" sz="quarter" idx="24" hasCustomPrompt="1"/>
          </p:nvPr>
        </p:nvSpPr>
        <p:spPr>
          <a:xfrm>
            <a:off x="6259132" y="2020402"/>
            <a:ext cx="1367809" cy="280506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AUT FACES NOBIS</a:t>
            </a:r>
          </a:p>
        </p:txBody>
      </p:sp>
      <p:sp>
        <p:nvSpPr>
          <p:cNvPr id="45" name="Picture Placeholder 25"/>
          <p:cNvSpPr>
            <a:spLocks noGrp="1"/>
          </p:cNvSpPr>
          <p:nvPr>
            <p:ph type="pic" sz="quarter" idx="25"/>
          </p:nvPr>
        </p:nvSpPr>
        <p:spPr>
          <a:xfrm>
            <a:off x="3494472" y="3896624"/>
            <a:ext cx="188528" cy="282791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25"/>
          <p:cNvSpPr>
            <a:spLocks noGrp="1"/>
          </p:cNvSpPr>
          <p:nvPr>
            <p:ph type="pic" sz="quarter" idx="26"/>
          </p:nvPr>
        </p:nvSpPr>
        <p:spPr>
          <a:xfrm>
            <a:off x="6333093" y="3917489"/>
            <a:ext cx="288121" cy="261925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48" name="Text Placeholder 41"/>
          <p:cNvSpPr>
            <a:spLocks noGrp="1"/>
          </p:cNvSpPr>
          <p:nvPr>
            <p:ph type="body" sz="quarter" idx="27" hasCustomPrompt="1"/>
          </p:nvPr>
        </p:nvSpPr>
        <p:spPr>
          <a:xfrm>
            <a:off x="3396681" y="2020402"/>
            <a:ext cx="2522384" cy="280506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r>
              <a:rPr lang="en-US" sz="1500" dirty="0">
                <a:solidFill>
                  <a:srgbClr val="DA1710"/>
                </a:solidFill>
              </a:rPr>
              <a:t>NOBIS DOLENDI</a:t>
            </a:r>
          </a:p>
        </p:txBody>
      </p:sp>
      <p:sp>
        <p:nvSpPr>
          <p:cNvPr id="49" name="Text Placeholder 41"/>
          <p:cNvSpPr>
            <a:spLocks noGrp="1"/>
          </p:cNvSpPr>
          <p:nvPr>
            <p:ph type="body" sz="quarter" idx="28" hasCustomPrompt="1"/>
          </p:nvPr>
        </p:nvSpPr>
        <p:spPr>
          <a:xfrm>
            <a:off x="569370" y="2020402"/>
            <a:ext cx="2523244" cy="280506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ACCUM LICILIS DOLUPTATUR?</a:t>
            </a:r>
          </a:p>
        </p:txBody>
      </p:sp>
      <p:sp>
        <p:nvSpPr>
          <p:cNvPr id="53" name="Text Placeholder 51"/>
          <p:cNvSpPr>
            <a:spLocks noGrp="1"/>
          </p:cNvSpPr>
          <p:nvPr>
            <p:ph type="body" sz="quarter" idx="29" hasCustomPrompt="1"/>
          </p:nvPr>
        </p:nvSpPr>
        <p:spPr>
          <a:xfrm>
            <a:off x="569370" y="1142325"/>
            <a:ext cx="914400" cy="72838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500">
                <a:solidFill>
                  <a:srgbClr val="1F1B4F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54" name="Text Placeholder 51"/>
          <p:cNvSpPr>
            <a:spLocks noGrp="1"/>
          </p:cNvSpPr>
          <p:nvPr>
            <p:ph type="body" sz="quarter" idx="30" hasCustomPrompt="1"/>
          </p:nvPr>
        </p:nvSpPr>
        <p:spPr>
          <a:xfrm>
            <a:off x="3396681" y="1147556"/>
            <a:ext cx="914400" cy="7231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500">
                <a:solidFill>
                  <a:srgbClr val="1F1B4F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5" name="Text Placeholder 51"/>
          <p:cNvSpPr>
            <a:spLocks noGrp="1"/>
          </p:cNvSpPr>
          <p:nvPr>
            <p:ph type="body" sz="quarter" idx="31" hasCustomPrompt="1"/>
          </p:nvPr>
        </p:nvSpPr>
        <p:spPr>
          <a:xfrm>
            <a:off x="6259132" y="1147556"/>
            <a:ext cx="914400" cy="72315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500">
                <a:solidFill>
                  <a:srgbClr val="1F1B4F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sz="quarter" idx="32" hasCustomPrompt="1"/>
          </p:nvPr>
        </p:nvSpPr>
        <p:spPr>
          <a:xfrm>
            <a:off x="569370" y="4519246"/>
            <a:ext cx="2523243" cy="676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63" name="Text Placeholder 60"/>
          <p:cNvSpPr>
            <a:spLocks noGrp="1"/>
          </p:cNvSpPr>
          <p:nvPr>
            <p:ph type="body" sz="quarter" idx="34" hasCustomPrompt="1"/>
          </p:nvPr>
        </p:nvSpPr>
        <p:spPr>
          <a:xfrm>
            <a:off x="3493611" y="4519246"/>
            <a:ext cx="2523243" cy="676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65" name="Text Placeholder 60"/>
          <p:cNvSpPr>
            <a:spLocks noGrp="1"/>
          </p:cNvSpPr>
          <p:nvPr>
            <p:ph type="body" sz="quarter" idx="36" hasCustomPrompt="1"/>
          </p:nvPr>
        </p:nvSpPr>
        <p:spPr>
          <a:xfrm>
            <a:off x="6332232" y="4519246"/>
            <a:ext cx="2523243" cy="67642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sinulparum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3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72004" y="4179414"/>
            <a:ext cx="2529401" cy="348453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rgbClr val="DA1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dolorep</a:t>
            </a:r>
            <a:endParaRPr lang="en-US" dirty="0"/>
          </a:p>
        </p:txBody>
      </p:sp>
      <p:sp>
        <p:nvSpPr>
          <p:cNvPr id="32" name="Text Placeholder 2"/>
          <p:cNvSpPr>
            <a:spLocks noGrp="1"/>
          </p:cNvSpPr>
          <p:nvPr>
            <p:ph type="body" idx="37" hasCustomPrompt="1"/>
          </p:nvPr>
        </p:nvSpPr>
        <p:spPr>
          <a:xfrm>
            <a:off x="3490674" y="4169312"/>
            <a:ext cx="2529401" cy="358555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rgbClr val="DA1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dolorep</a:t>
            </a:r>
            <a:endParaRPr lang="en-US" dirty="0"/>
          </a:p>
        </p:txBody>
      </p:sp>
      <p:sp>
        <p:nvSpPr>
          <p:cNvPr id="33" name="Text Placeholder 2"/>
          <p:cNvSpPr>
            <a:spLocks noGrp="1"/>
          </p:cNvSpPr>
          <p:nvPr>
            <p:ph type="body" idx="38" hasCustomPrompt="1"/>
          </p:nvPr>
        </p:nvSpPr>
        <p:spPr>
          <a:xfrm>
            <a:off x="6326074" y="4169312"/>
            <a:ext cx="2529401" cy="358555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rgbClr val="DA1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dolorep</a:t>
            </a:r>
            <a:endParaRPr lang="en-US" dirty="0"/>
          </a:p>
        </p:txBody>
      </p:sp>
      <p:graphicFrame>
        <p:nvGraphicFramePr>
          <p:cNvPr id="28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004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51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22263" y="1366838"/>
            <a:ext cx="1778000" cy="422275"/>
          </a:xfrm>
          <a:solidFill>
            <a:srgbClr val="9819D7"/>
          </a:solidFill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Derchillatia</a:t>
            </a:r>
            <a:endParaRPr lang="en-US" dirty="0"/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2263" y="1992313"/>
            <a:ext cx="1778000" cy="3241675"/>
          </a:xfrm>
          <a:solidFill>
            <a:srgbClr val="E8E8ED"/>
          </a:solidFill>
        </p:spPr>
        <p:txBody>
          <a:bodyPr/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en-US" sz="1200" b="1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uptam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ex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perferibus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desPoreptatis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ate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exeria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velenda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erunditis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non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commodit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odicim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etus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expello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resequa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sintis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</p:txBody>
      </p:sp>
      <p:sp>
        <p:nvSpPr>
          <p:cNvPr id="60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2447275" y="1366838"/>
            <a:ext cx="1778000" cy="422275"/>
          </a:xfrm>
          <a:solidFill>
            <a:srgbClr val="990000"/>
          </a:solidFill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Derchillatia</a:t>
            </a:r>
            <a:endParaRPr lang="en-US" dirty="0"/>
          </a:p>
        </p:txBody>
      </p:sp>
      <p:sp>
        <p:nvSpPr>
          <p:cNvPr id="7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681017" y="1366838"/>
            <a:ext cx="1778000" cy="422275"/>
          </a:xfrm>
          <a:solidFill>
            <a:srgbClr val="DA1710"/>
          </a:solidFill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Derchillatia</a:t>
            </a:r>
            <a:endParaRPr lang="en-US" dirty="0"/>
          </a:p>
        </p:txBody>
      </p:sp>
      <p:sp>
        <p:nvSpPr>
          <p:cNvPr id="72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2447275" y="1992313"/>
            <a:ext cx="1778000" cy="3241675"/>
          </a:xfrm>
          <a:solidFill>
            <a:srgbClr val="E8E8ED"/>
          </a:solidFill>
        </p:spPr>
        <p:txBody>
          <a:bodyPr/>
          <a:lstStyle>
            <a:lvl1pPr marL="228600" indent="-228600">
              <a:buClr>
                <a:srgbClr val="DA1710"/>
              </a:buClr>
              <a:buSzPct val="100000"/>
              <a:buFont typeface="+mj-lt"/>
              <a:buAutoNum type="arabicPeriod"/>
              <a:defRPr/>
            </a:lvl1pPr>
            <a:lvl2pPr>
              <a:buSzPct val="100000"/>
              <a:buFont typeface="+mj-lt"/>
              <a:buAutoNum type="alphaLcPeriod"/>
              <a:defRPr/>
            </a:lvl2pPr>
          </a:lstStyle>
          <a:p>
            <a:pPr marL="228600" indent="-228600">
              <a:buClr>
                <a:srgbClr val="DA1710"/>
              </a:buClr>
              <a:buFont typeface="+mj-lt"/>
              <a:buAutoNum type="arabi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euptam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inctecabo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  <a:p>
            <a:pPr marL="585216" lvl="1" indent="-228600">
              <a:buClr>
                <a:schemeClr val="tx1"/>
              </a:buClr>
              <a:buFont typeface="+mj-lt"/>
              <a:buAutoNum type="alphaL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ipicil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585216" lvl="1" indent="-228600">
              <a:buClr>
                <a:schemeClr val="tx1"/>
              </a:buClr>
              <a:buFont typeface="+mj-lt"/>
              <a:buAutoNum type="alphaL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  <a:p>
            <a:pPr marL="228600" indent="-228600">
              <a:buClr>
                <a:srgbClr val="DA1710"/>
              </a:buClr>
              <a:buFont typeface="+mj-lt"/>
              <a:buAutoNum type="arabi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228600" indent="-228600">
              <a:buClr>
                <a:srgbClr val="DA1710"/>
              </a:buClr>
              <a:buFont typeface="+mj-lt"/>
              <a:buAutoNum type="arabi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invenihit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73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572817" y="1992313"/>
            <a:ext cx="1778000" cy="3241675"/>
          </a:xfrm>
          <a:solidFill>
            <a:srgbClr val="E8E8ED"/>
          </a:solidFill>
        </p:spPr>
        <p:txBody>
          <a:bodyPr/>
          <a:lstStyle>
            <a:lvl1pPr marL="0" indent="0">
              <a:buClr>
                <a:srgbClr val="DA1710"/>
              </a:buClr>
              <a:buSzPct val="150000"/>
              <a:buFont typeface="Arial" charset="0"/>
              <a:buNone/>
              <a:defRPr/>
            </a:lvl1pPr>
            <a:lvl2pPr marL="528066" indent="-171450">
              <a:buClr>
                <a:schemeClr val="tx1"/>
              </a:buClr>
              <a:buSzPct val="150000"/>
              <a:buFont typeface="AdobeKaitiStd-Regular" charset="-122"/>
              <a:buChar char="–"/>
              <a:defRPr/>
            </a:lvl2pPr>
          </a:lstStyle>
          <a:p>
            <a:r>
              <a:rPr lang="en-US" sz="1200" b="1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b="1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uptam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inctecabo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:  </a:t>
            </a:r>
          </a:p>
          <a:p>
            <a:pPr marL="171450" indent="-171450"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Ipicil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vel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ex. </a:t>
            </a:r>
          </a:p>
          <a:p>
            <a:pPr marL="171450" indent="-171450"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perferibus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pPr marL="528066" lvl="1" indent="-171450">
              <a:buClr>
                <a:schemeClr val="tx1"/>
              </a:buClr>
              <a:buSzPct val="150000"/>
              <a:buFont typeface="AdobeKaitiStd-Regular" charset="-122"/>
              <a:buChar char="–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  <a:p>
            <a:pPr marL="528066" lvl="1" indent="-171450">
              <a:buClr>
                <a:schemeClr val="tx1"/>
              </a:buClr>
              <a:buSzPct val="150000"/>
              <a:buFont typeface="AdobeKaitiStd-Regular" charset="-122"/>
              <a:buChar char="–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</p:txBody>
      </p:sp>
      <p:sp>
        <p:nvSpPr>
          <p:cNvPr id="74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572817" y="1366838"/>
            <a:ext cx="1778000" cy="422275"/>
          </a:xfrm>
          <a:solidFill>
            <a:srgbClr val="FF3DDB"/>
          </a:solidFill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Derchillatia</a:t>
            </a:r>
            <a:endParaRPr lang="en-US" dirty="0"/>
          </a:p>
        </p:txBody>
      </p:sp>
      <p:sp>
        <p:nvSpPr>
          <p:cNvPr id="75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6689285" y="1992313"/>
            <a:ext cx="1778000" cy="3241675"/>
          </a:xfrm>
          <a:solidFill>
            <a:srgbClr val="E8E8ED"/>
          </a:solidFill>
        </p:spPr>
        <p:txBody>
          <a:bodyPr>
            <a:normAutofit/>
          </a:bodyPr>
          <a:lstStyle>
            <a:lvl1pPr marL="0" indent="0">
              <a:buClr>
                <a:srgbClr val="DA1710"/>
              </a:buClr>
              <a:buSzPct val="150000"/>
              <a:buFont typeface="Arial" charset="0"/>
              <a:buNone/>
              <a:defRPr sz="1200"/>
            </a:lvl1pPr>
            <a:lvl2pPr marL="585216" indent="-228600">
              <a:buClr>
                <a:srgbClr val="1F1B4F"/>
              </a:buClr>
              <a:buSzPct val="100000"/>
              <a:buFont typeface="+mj-lt"/>
              <a:buAutoNum type="arabicPeriod"/>
              <a:defRPr sz="1200"/>
            </a:lvl2pPr>
          </a:lstStyle>
          <a:p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ipicil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vel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:</a:t>
            </a:r>
          </a:p>
          <a:p>
            <a:pPr marL="171450" indent="-171450"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tusam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a</a:t>
            </a:r>
          </a:p>
          <a:p>
            <a:pPr marL="585216" lvl="1" indent="-228600">
              <a:buFont typeface="+mj-lt"/>
              <a:buAutoNum type="arabi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liti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uptio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invenihit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iustia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plit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pa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marL="585216" lvl="1" indent="-228600">
              <a:buFont typeface="+mj-lt"/>
              <a:buAutoNum type="arabicPeriod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Otatium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explani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enimus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in rem sim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auta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Perum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97560" y="1349432"/>
            <a:ext cx="1412708" cy="631767"/>
          </a:xfrm>
          <a:solidFill>
            <a:srgbClr val="DA1710"/>
          </a:solidFill>
        </p:spPr>
        <p:txBody>
          <a:bodyPr anchor="ctr">
            <a:normAutofit/>
          </a:bodyPr>
          <a:lstStyle>
            <a:lvl1pPr algn="ctr">
              <a:defRPr sz="1500" b="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DERCHILLATIA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7560" y="2221500"/>
            <a:ext cx="1412708" cy="631767"/>
          </a:xfrm>
          <a:solidFill>
            <a:srgbClr val="DA1710"/>
          </a:solidFill>
        </p:spPr>
        <p:txBody>
          <a:bodyPr anchor="ctr">
            <a:normAutofit/>
          </a:bodyPr>
          <a:lstStyle>
            <a:lvl1pPr algn="ctr">
              <a:defRPr sz="1500" b="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DERCHILLATIA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97560" y="3093568"/>
            <a:ext cx="1412708" cy="631767"/>
          </a:xfrm>
          <a:solidFill>
            <a:srgbClr val="DA1710"/>
          </a:solidFill>
        </p:spPr>
        <p:txBody>
          <a:bodyPr anchor="ctr">
            <a:normAutofit/>
          </a:bodyPr>
          <a:lstStyle>
            <a:lvl1pPr algn="ctr">
              <a:defRPr sz="1500" b="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DERCHILLATIA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97560" y="3965636"/>
            <a:ext cx="1412708" cy="631767"/>
          </a:xfrm>
          <a:solidFill>
            <a:srgbClr val="DA1710"/>
          </a:solidFill>
        </p:spPr>
        <p:txBody>
          <a:bodyPr anchor="ctr">
            <a:normAutofit/>
          </a:bodyPr>
          <a:lstStyle>
            <a:lvl1pPr algn="ctr">
              <a:defRPr sz="1500" b="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DERCHILLATIA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2439625" y="1349432"/>
            <a:ext cx="1412708" cy="631767"/>
          </a:xfrm>
          <a:solidFill>
            <a:srgbClr val="9819D7"/>
          </a:solidFill>
        </p:spPr>
        <p:txBody>
          <a:bodyPr anchor="ctr">
            <a:normAutofit/>
          </a:bodyPr>
          <a:lstStyle>
            <a:lvl1pPr algn="ctr">
              <a:lnSpc>
                <a:spcPts val="1400"/>
              </a:lnSpc>
              <a:defRPr sz="1600" b="1">
                <a:solidFill>
                  <a:schemeClr val="bg1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pPr algn="ctr">
              <a:lnSpc>
                <a:spcPts val="1400"/>
              </a:lnSpc>
            </a:pP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439625" y="2221500"/>
            <a:ext cx="1412708" cy="631767"/>
          </a:xfrm>
          <a:solidFill>
            <a:srgbClr val="9819D7"/>
          </a:solidFill>
        </p:spPr>
        <p:txBody>
          <a:bodyPr anchor="ctr">
            <a:normAutofit/>
          </a:bodyPr>
          <a:lstStyle>
            <a:lvl1pPr algn="ctr">
              <a:lnSpc>
                <a:spcPts val="1400"/>
              </a:lnSpc>
              <a:defRPr sz="1600" b="1">
                <a:solidFill>
                  <a:schemeClr val="bg1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pPr algn="ctr">
              <a:lnSpc>
                <a:spcPts val="1400"/>
              </a:lnSpc>
            </a:pP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439625" y="3093568"/>
            <a:ext cx="1412708" cy="631767"/>
          </a:xfrm>
          <a:solidFill>
            <a:srgbClr val="9819D7"/>
          </a:solidFill>
        </p:spPr>
        <p:txBody>
          <a:bodyPr anchor="ctr">
            <a:normAutofit/>
          </a:bodyPr>
          <a:lstStyle>
            <a:lvl1pPr algn="ctr">
              <a:lnSpc>
                <a:spcPts val="1400"/>
              </a:lnSpc>
              <a:defRPr sz="1600" b="1">
                <a:solidFill>
                  <a:schemeClr val="bg1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pPr algn="ctr">
              <a:lnSpc>
                <a:spcPts val="1400"/>
              </a:lnSpc>
            </a:pP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439625" y="3965636"/>
            <a:ext cx="1412708" cy="631767"/>
          </a:xfrm>
          <a:solidFill>
            <a:srgbClr val="9819D7"/>
          </a:solidFill>
        </p:spPr>
        <p:txBody>
          <a:bodyPr anchor="ctr">
            <a:normAutofit/>
          </a:bodyPr>
          <a:lstStyle>
            <a:lvl1pPr algn="ctr">
              <a:lnSpc>
                <a:spcPts val="1400"/>
              </a:lnSpc>
              <a:defRPr sz="1600" b="1">
                <a:solidFill>
                  <a:schemeClr val="bg1"/>
                </a:solidFill>
                <a:latin typeface="Westpac" charset="0"/>
                <a:ea typeface="Westpac" charset="0"/>
                <a:cs typeface="Westpac" charset="0"/>
              </a:defRPr>
            </a:lvl1pPr>
          </a:lstStyle>
          <a:p>
            <a:pPr algn="ctr">
              <a:lnSpc>
                <a:spcPts val="1400"/>
              </a:lnSpc>
            </a:pP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564144" y="1349432"/>
            <a:ext cx="4284655" cy="631766"/>
          </a:xfrm>
          <a:solidFill>
            <a:srgbClr val="E8E8ED"/>
          </a:solidFill>
        </p:spPr>
        <p:txBody>
          <a:bodyPr anchor="ctr"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lorest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Sequam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doles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ipicil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ius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vel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quis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nihicabo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vition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ese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aut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maio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totatur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aboriorum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4564144" y="2221500"/>
            <a:ext cx="4284655" cy="631766"/>
          </a:xfrm>
          <a:solidFill>
            <a:srgbClr val="E8E8ED"/>
          </a:solidFill>
        </p:spPr>
        <p:txBody>
          <a:bodyPr anchor="ctr"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lorest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Sequam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doles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ipicil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ius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vel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quis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nihicabo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vition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ese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aut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maio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totatur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aboriorum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53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4564144" y="3965636"/>
            <a:ext cx="4284655" cy="631766"/>
          </a:xfrm>
          <a:solidFill>
            <a:srgbClr val="E8E8ED"/>
          </a:solidFill>
        </p:spPr>
        <p:txBody>
          <a:bodyPr anchor="ctr"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lorest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Sequam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doles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ipicil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ius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vel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quis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nihicabo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vition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ese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aut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maio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totatur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aboriorum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55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4564144" y="3093568"/>
            <a:ext cx="4284655" cy="631766"/>
          </a:xfrm>
          <a:solidFill>
            <a:srgbClr val="E8E8ED"/>
          </a:solidFill>
        </p:spPr>
        <p:txBody>
          <a:bodyPr anchor="ctr"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lorest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Sequam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doles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ipicil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ius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vel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quis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nihicabo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a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vition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nis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ese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aut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maio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totatur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aboriorum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81B25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80" name="Picture Placeholder 78"/>
          <p:cNvSpPr>
            <a:spLocks noGrp="1"/>
          </p:cNvSpPr>
          <p:nvPr>
            <p:ph type="pic" sz="quarter" idx="28"/>
          </p:nvPr>
        </p:nvSpPr>
        <p:spPr>
          <a:xfrm>
            <a:off x="4073983" y="1548876"/>
            <a:ext cx="285779" cy="22728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1" name="Picture Placeholder 78"/>
          <p:cNvSpPr>
            <a:spLocks noGrp="1"/>
          </p:cNvSpPr>
          <p:nvPr>
            <p:ph type="pic" sz="quarter" idx="27"/>
          </p:nvPr>
        </p:nvSpPr>
        <p:spPr>
          <a:xfrm>
            <a:off x="1931918" y="1548876"/>
            <a:ext cx="300652" cy="22728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8" name="Picture Placeholder 78"/>
          <p:cNvSpPr>
            <a:spLocks noGrp="1"/>
          </p:cNvSpPr>
          <p:nvPr>
            <p:ph type="pic" sz="quarter" idx="31"/>
          </p:nvPr>
        </p:nvSpPr>
        <p:spPr>
          <a:xfrm>
            <a:off x="4066867" y="2413465"/>
            <a:ext cx="285779" cy="22728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9" name="Picture Placeholder 78"/>
          <p:cNvSpPr>
            <a:spLocks noGrp="1"/>
          </p:cNvSpPr>
          <p:nvPr>
            <p:ph type="pic" sz="quarter" idx="32"/>
          </p:nvPr>
        </p:nvSpPr>
        <p:spPr>
          <a:xfrm>
            <a:off x="1924802" y="2413465"/>
            <a:ext cx="300652" cy="22728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0" name="Picture Placeholder 78"/>
          <p:cNvSpPr>
            <a:spLocks noGrp="1"/>
          </p:cNvSpPr>
          <p:nvPr>
            <p:ph type="pic" sz="quarter" idx="33"/>
          </p:nvPr>
        </p:nvSpPr>
        <p:spPr>
          <a:xfrm>
            <a:off x="4073983" y="3290865"/>
            <a:ext cx="285779" cy="22728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1" name="Picture Placeholder 78"/>
          <p:cNvSpPr>
            <a:spLocks noGrp="1"/>
          </p:cNvSpPr>
          <p:nvPr>
            <p:ph type="pic" sz="quarter" idx="34"/>
          </p:nvPr>
        </p:nvSpPr>
        <p:spPr>
          <a:xfrm>
            <a:off x="1931918" y="3290865"/>
            <a:ext cx="300652" cy="22728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2" name="Picture Placeholder 78"/>
          <p:cNvSpPr>
            <a:spLocks noGrp="1"/>
          </p:cNvSpPr>
          <p:nvPr>
            <p:ph type="pic" sz="quarter" idx="35"/>
          </p:nvPr>
        </p:nvSpPr>
        <p:spPr>
          <a:xfrm>
            <a:off x="4066867" y="4155454"/>
            <a:ext cx="285779" cy="22728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3" name="Picture Placeholder 78"/>
          <p:cNvSpPr>
            <a:spLocks noGrp="1"/>
          </p:cNvSpPr>
          <p:nvPr>
            <p:ph type="pic" sz="quarter" idx="36"/>
          </p:nvPr>
        </p:nvSpPr>
        <p:spPr>
          <a:xfrm>
            <a:off x="1924802" y="4155454"/>
            <a:ext cx="300652" cy="22728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graphicFrame>
        <p:nvGraphicFramePr>
          <p:cNvPr id="25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94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0"/>
            <a:ext cx="144000" cy="113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197962" y="5979511"/>
            <a:ext cx="6390037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61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6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3" name="Content Placeholder 2"/>
          <p:cNvSpPr>
            <a:spLocks noGrp="1"/>
          </p:cNvSpPr>
          <p:nvPr>
            <p:ph idx="1"/>
          </p:nvPr>
        </p:nvSpPr>
        <p:spPr>
          <a:xfrm>
            <a:off x="202875" y="1204189"/>
            <a:ext cx="8740355" cy="3991483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pPr lvl="0"/>
            <a:endParaRPr lang="en-US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0"/>
            <a:ext cx="144000" cy="113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8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197962" y="5979511"/>
            <a:ext cx="6390037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0"/>
          </p:nvPr>
        </p:nvSpPr>
        <p:spPr>
          <a:xfrm>
            <a:off x="298450" y="2043404"/>
            <a:ext cx="8645525" cy="3152484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97961" y="1273610"/>
            <a:ext cx="8745269" cy="643211"/>
          </a:xfrm>
        </p:spPr>
        <p:txBody>
          <a:bodyPr numCol="1" spcCol="720000"/>
          <a:lstStyle>
            <a:lvl1pPr>
              <a:lnSpc>
                <a:spcPts val="1400"/>
              </a:lnSpc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Body copy di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spernatet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fugitiae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most,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sendunt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la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sinciist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ipsant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porestio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conseca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ecture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rempera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atempelis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 con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eturios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ellit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velicia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siminctat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alicilibus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</a:t>
            </a:r>
            <a:br>
              <a:rPr lang="en-US" sz="1200" dirty="0">
                <a:solidFill>
                  <a:srgbClr val="181B25"/>
                </a:solidFill>
                <a:latin typeface="Arial" charset="0"/>
              </a:rPr>
            </a:b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laborec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aborepe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restem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iurit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quaspide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alibusam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od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mdel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incillorem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hil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197962" y="5979511"/>
            <a:ext cx="6390037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97961" y="1300572"/>
            <a:ext cx="8745269" cy="643211"/>
          </a:xfrm>
        </p:spPr>
        <p:txBody>
          <a:bodyPr numCol="2" spcCol="720000"/>
          <a:lstStyle>
            <a:lvl1pPr>
              <a:lnSpc>
                <a:spcPts val="1400"/>
              </a:lnSpc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Body copy di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spernatet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fugitiae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most,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sendunt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la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sinciist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ipsant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porestio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conseca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ecture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rempera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atempelis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 con cum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eturios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ellit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velicia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siminctat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quaspide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alibusam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od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mdel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incillorem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hil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1"/>
          </p:nvPr>
        </p:nvSpPr>
        <p:spPr>
          <a:xfrm>
            <a:off x="198439" y="2033588"/>
            <a:ext cx="4231272" cy="296762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5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4697802" y="2033588"/>
            <a:ext cx="4231272" cy="296762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852" y="4990338"/>
            <a:ext cx="1065276" cy="438912"/>
          </a:xfrm>
          <a:prstGeom prst="rect">
            <a:avLst/>
          </a:prstGeom>
        </p:spPr>
      </p:pic>
      <p:sp>
        <p:nvSpPr>
          <p:cNvPr id="18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3672987" cy="1816686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="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379724" y="3579446"/>
            <a:ext cx="2792973" cy="336062"/>
          </a:xfrm>
        </p:spPr>
        <p:txBody>
          <a:bodyPr>
            <a:normAutofit/>
          </a:bodyPr>
          <a:lstStyle>
            <a:lvl1pPr>
              <a:lnSpc>
                <a:spcPts val="1500"/>
              </a:lnSpc>
              <a:defRPr sz="1400" b="0" baseline="0"/>
            </a:lvl1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00 MONTH 2020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388901" y="2267413"/>
            <a:ext cx="3231050" cy="8837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6000" b="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TEMPLATE.</a:t>
            </a:r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74850" y="3251200"/>
            <a:ext cx="2797847" cy="328246"/>
          </a:xfrm>
        </p:spPr>
        <p:txBody>
          <a:bodyPr/>
          <a:lstStyle/>
          <a:p>
            <a:pPr lvl="0"/>
            <a:r>
              <a:rPr lang="en-US" dirty="0"/>
              <a:t>Presented by John Citizen.</a:t>
            </a:r>
          </a:p>
        </p:txBody>
      </p:sp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35" name="Rectangle 34"/>
          <p:cNvSpPr/>
          <p:nvPr userDrawn="1"/>
        </p:nvSpPr>
        <p:spPr>
          <a:xfrm>
            <a:off x="197962" y="5979511"/>
            <a:ext cx="6390037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3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-11127"/>
            <a:ext cx="4018437" cy="101118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97961" y="1300573"/>
            <a:ext cx="4018439" cy="744366"/>
          </a:xfrm>
        </p:spPr>
        <p:txBody>
          <a:bodyPr numCol="1" spcCol="720000"/>
          <a:lstStyle>
            <a:lvl1pPr>
              <a:lnSpc>
                <a:spcPts val="1400"/>
              </a:lnSpc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Body copy di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spernatet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fugitiae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most,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sendunt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la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sinciist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ipsant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porestio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conseca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ecture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rempera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pra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atempelis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 con cum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4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939024" y="1300573"/>
            <a:ext cx="4018439" cy="744366"/>
          </a:xfrm>
        </p:spPr>
        <p:txBody>
          <a:bodyPr numCol="1" spcCol="720000"/>
          <a:lstStyle>
            <a:lvl1pPr>
              <a:lnSpc>
                <a:spcPts val="1400"/>
              </a:lnSpc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eturios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ellit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velicia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siminctat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quaspide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alibusam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od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mdel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incillorem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hil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198438" y="2044700"/>
            <a:ext cx="4017962" cy="292100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46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4939501" y="2044700"/>
            <a:ext cx="4017962" cy="292100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939023" y="-3613"/>
            <a:ext cx="4004207" cy="1003666"/>
          </a:xfrm>
        </p:spPr>
        <p:txBody>
          <a:bodyPr anchor="ctr">
            <a:normAutofit/>
          </a:bodyPr>
          <a:lstStyle>
            <a:lvl1pPr>
              <a:defRPr sz="2500">
                <a:solidFill>
                  <a:srgbClr val="1F1B4F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Chart title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 userDrawn="1"/>
        </p:nvSpPr>
        <p:spPr>
          <a:xfrm>
            <a:off x="5995447" y="0"/>
            <a:ext cx="3148553" cy="5714999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47" name="Rectangle 46"/>
          <p:cNvSpPr/>
          <p:nvPr userDrawn="1"/>
        </p:nvSpPr>
        <p:spPr>
          <a:xfrm>
            <a:off x="207390" y="5886273"/>
            <a:ext cx="371416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52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07390" y="1042625"/>
            <a:ext cx="5539496" cy="518354"/>
          </a:xfrm>
        </p:spPr>
        <p:txBody>
          <a:bodyPr numCol="1" spcCol="720000"/>
          <a:lstStyle>
            <a:lvl1pPr>
              <a:lnSpc>
                <a:spcPts val="1400"/>
              </a:lnSpc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Quas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dolorep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reperum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dolore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perum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nonsequae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reresseque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cor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sequi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doles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facernam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quiaspis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volorio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magnis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consequis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molent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int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ut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asit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officiur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?</a:t>
            </a:r>
          </a:p>
        </p:txBody>
      </p:sp>
      <p:sp>
        <p:nvSpPr>
          <p:cNvPr id="5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5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258560" y="1042626"/>
            <a:ext cx="2684671" cy="751884"/>
          </a:xfrm>
        </p:spPr>
        <p:txBody>
          <a:bodyPr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 marL="0" marR="0" lvl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Con cum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eturios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ellit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velicia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siminctat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volor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susam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alicilibus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.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Volento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tassitae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naturer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natio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"/>
                <a:cs typeface=""/>
              </a:rPr>
              <a:t>. </a:t>
            </a:r>
          </a:p>
        </p:txBody>
      </p:sp>
      <p:sp>
        <p:nvSpPr>
          <p:cNvPr id="5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89563" y="1704073"/>
            <a:ext cx="2562972" cy="2579351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5"/>
          </p:nvPr>
        </p:nvSpPr>
        <p:spPr>
          <a:xfrm>
            <a:off x="207963" y="1560513"/>
            <a:ext cx="5538923" cy="3938372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8" name="Title 32"/>
          <p:cNvSpPr>
            <a:spLocks noGrp="1"/>
          </p:cNvSpPr>
          <p:nvPr>
            <p:ph type="title" hasCustomPrompt="1"/>
          </p:nvPr>
        </p:nvSpPr>
        <p:spPr>
          <a:xfrm>
            <a:off x="197962" y="159551"/>
            <a:ext cx="5548923" cy="68938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4592321" y="0"/>
            <a:ext cx="4551680" cy="5714999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927325" y="951285"/>
            <a:ext cx="1041291" cy="104794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2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4916816" y="3098609"/>
            <a:ext cx="1041291" cy="1047945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30170" y="2141367"/>
            <a:ext cx="4113061" cy="751884"/>
          </a:xfrm>
        </p:spPr>
        <p:txBody>
          <a:bodyPr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Quas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dolorep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ts val="1400"/>
              </a:lnSpc>
            </a:pP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aliti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nempore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dolestis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esedist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conem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consequo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modicit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pPr>
              <a:lnSpc>
                <a:spcPts val="1400"/>
              </a:lnSpc>
            </a:pP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30170" y="4274967"/>
            <a:ext cx="4113061" cy="751884"/>
          </a:xfrm>
        </p:spPr>
        <p:txBody>
          <a:bodyPr/>
          <a:lstStyle>
            <a:lvl1pPr marL="0" marR="0" indent="0" algn="l" defTabSz="713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ts val="1400"/>
              </a:lnSpc>
            </a:pPr>
            <a:r>
              <a:rPr lang="en-US" sz="12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Quas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dolorep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ts val="1400"/>
              </a:lnSpc>
            </a:pP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aliti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nempore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Tius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dolestis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esedist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conem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consequo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modicit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pPr>
              <a:lnSpc>
                <a:spcPts val="1400"/>
              </a:lnSpc>
            </a:pP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7" name="Text Placeholder 55"/>
          <p:cNvSpPr>
            <a:spLocks noGrp="1"/>
          </p:cNvSpPr>
          <p:nvPr>
            <p:ph type="body" sz="quarter" idx="18" hasCustomPrompt="1"/>
          </p:nvPr>
        </p:nvSpPr>
        <p:spPr>
          <a:xfrm>
            <a:off x="198825" y="1313809"/>
            <a:ext cx="4184580" cy="1537894"/>
          </a:xfrm>
        </p:spPr>
        <p:txBody>
          <a:bodyPr/>
          <a:lstStyle>
            <a:lvl1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  <a:defRPr/>
            </a:lvl1pPr>
          </a:lstStyle>
          <a:p>
            <a: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uptam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inctecabo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ipicil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vel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ex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perferibus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tusam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aliti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nempore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nditatemquo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voluptatur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optium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alitam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essi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bea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des sit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rectate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nulparuptio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invenihit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iustia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plit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pa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38" name="Text Placeholder 41"/>
          <p:cNvSpPr>
            <a:spLocks noGrp="1"/>
          </p:cNvSpPr>
          <p:nvPr>
            <p:ph type="body" sz="quarter" idx="28" hasCustomPrompt="1"/>
          </p:nvPr>
        </p:nvSpPr>
        <p:spPr>
          <a:xfrm>
            <a:off x="197964" y="1042624"/>
            <a:ext cx="2523244" cy="280506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>
              <a:spcAft>
                <a:spcPts val="300"/>
              </a:spcAft>
            </a:pPr>
            <a:r>
              <a:rPr lang="en-US" dirty="0"/>
              <a:t>DERCHILLATIA1</a:t>
            </a:r>
            <a:endParaRPr lang="en-US" sz="1500" dirty="0">
              <a:solidFill>
                <a:srgbClr val="DA1710"/>
              </a:solidFill>
              <a:latin typeface="Westpac" charset="0"/>
            </a:endParaRPr>
          </a:p>
        </p:txBody>
      </p:sp>
      <p:sp>
        <p:nvSpPr>
          <p:cNvPr id="39" name="Text Placeholder 55"/>
          <p:cNvSpPr>
            <a:spLocks noGrp="1"/>
          </p:cNvSpPr>
          <p:nvPr>
            <p:ph type="body" sz="quarter" idx="29" hasCustomPrompt="1"/>
          </p:nvPr>
        </p:nvSpPr>
        <p:spPr>
          <a:xfrm>
            <a:off x="198825" y="3288704"/>
            <a:ext cx="4184580" cy="1537894"/>
          </a:xfrm>
        </p:spPr>
        <p:txBody>
          <a:bodyPr/>
          <a:lstStyle>
            <a:lvl1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  <a:defRPr/>
            </a:lvl1pPr>
          </a:lstStyle>
          <a:p>
            <a: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DerchillatiaSimaximo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uptam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inctecabo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ipicil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nist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vel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quis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earibusape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nihicabo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ex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perferibus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preperum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Apidigendant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endi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occatec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tusam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aliti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nempore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nditatemquo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voluptatur</a:t>
            </a:r>
            <a:endParaRPr lang="en-US" sz="1200" dirty="0">
              <a:solidFill>
                <a:srgbClr val="181B25"/>
              </a:solidFill>
              <a:latin typeface="Arial" charset="0"/>
              <a:ea typeface="Arial" charset="0"/>
              <a:cs typeface="Arial" charset="0"/>
            </a:endParaRPr>
          </a:p>
          <a:p>
            <a:pPr marL="171450" indent="-17145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Clr>
                <a:srgbClr val="DA1710"/>
              </a:buClr>
              <a:buSzPct val="150000"/>
              <a:buFont typeface="Arial" charset="0"/>
              <a:buChar char="•"/>
            </a:pP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optium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eum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sequi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alitam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essi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bea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des sit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rectate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nulparuptio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invenihit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iustia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plit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pa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nihit</a:t>
            </a:r>
            <a:r>
              <a:rPr lang="en-US" sz="12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.</a:t>
            </a:r>
          </a:p>
        </p:txBody>
      </p:sp>
      <p:sp>
        <p:nvSpPr>
          <p:cNvPr id="40" name="Text Placeholder 41"/>
          <p:cNvSpPr>
            <a:spLocks noGrp="1"/>
          </p:cNvSpPr>
          <p:nvPr>
            <p:ph type="body" sz="quarter" idx="30" hasCustomPrompt="1"/>
          </p:nvPr>
        </p:nvSpPr>
        <p:spPr>
          <a:xfrm>
            <a:off x="197964" y="3017519"/>
            <a:ext cx="2523244" cy="280506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>
              <a:spcAft>
                <a:spcPts val="300"/>
              </a:spcAft>
            </a:pPr>
            <a:r>
              <a:rPr lang="en-US" dirty="0"/>
              <a:t>DERCHILLATIA2</a:t>
            </a:r>
            <a:endParaRPr lang="en-US" sz="1500" dirty="0">
              <a:solidFill>
                <a:srgbClr val="DA1710"/>
              </a:solidFill>
              <a:latin typeface="Westpac" charset="0"/>
            </a:endParaRPr>
          </a:p>
        </p:txBody>
      </p:sp>
      <p:graphicFrame>
        <p:nvGraphicFramePr>
          <p:cNvPr id="13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14" name="Title 32"/>
          <p:cNvSpPr>
            <a:spLocks noGrp="1"/>
          </p:cNvSpPr>
          <p:nvPr>
            <p:ph type="title" hasCustomPrompt="1"/>
          </p:nvPr>
        </p:nvSpPr>
        <p:spPr>
          <a:xfrm>
            <a:off x="197962" y="159551"/>
            <a:ext cx="5548923" cy="68938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 to </a:t>
            </a:r>
            <a:br>
              <a:rPr lang="en-US" dirty="0"/>
            </a:br>
            <a:r>
              <a:rPr lang="en-US" dirty="0"/>
              <a:t>accommodate graphs and info-graphic </a:t>
            </a:r>
            <a:br>
              <a:rPr lang="en-US" dirty="0"/>
            </a:br>
            <a:r>
              <a:rPr lang="en-US" dirty="0"/>
              <a:t>content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98438" y="1204913"/>
            <a:ext cx="8744793" cy="3990760"/>
          </a:xfrm>
        </p:spPr>
        <p:txBody>
          <a:bodyPr/>
          <a:lstStyle>
            <a:lvl1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nobit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esequo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voloreicate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poreptas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alit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peligen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torionempor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sitae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sit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volorecepe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sequistrum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abore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nobis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sit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faccabor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Pudaeperum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ideliquas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similla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ndestor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epedictet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veleceaturem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velentur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dollandit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ulparup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Ximint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veligenis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eosapita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suscit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estiaspis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que rem faces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resti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coraturero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dolligent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nihic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derspere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sincta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inullant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molorro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cuptis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quam dent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latempo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rehenis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voles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venihil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inciisq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uiantem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porpostibus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ommolup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assunto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Xerion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fugiaerio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atiiscipsae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voluptam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quasperesto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conserr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ovitium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quaspedicia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Ugitionse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Et rest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ad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essit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magnim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voluptaspit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explam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sunt.Agnis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pro tem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quo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Udio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berum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elentem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quiaerf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eriscias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plaut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verecero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cumquia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ntiscipsae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coreius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et, tem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dissi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debis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abore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adignie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ndignis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eaquat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moloribus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quae.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Fugiaeptus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nusaectia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expel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comnim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doluptat.Tectem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estruptia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ex ex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quidi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hillendandis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tecabor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Bus quam quae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derferi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cum ad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volorecea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esectatem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audictur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Cab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andus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quamus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sequide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mporem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imintiis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non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expero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digni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ulpa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quaessu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ntiorrovid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ilique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ma is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dem.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dolorectem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nimusae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sinvere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remporent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repero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tem re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vernamusam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arum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delia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cusciis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comnienis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Et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con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elignat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empernate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nonsequam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quibusdae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adignisquide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212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334647"/>
            <a:ext cx="5548923" cy="329888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>
              <a:lnSpc>
                <a:spcPts val="2500"/>
              </a:lnSpc>
            </a:pPr>
            <a:r>
              <a:rPr lang="en-US" dirty="0"/>
              <a:t>Example of a smaller headline</a:t>
            </a:r>
            <a:endParaRPr lang="en-US" sz="2500" dirty="0">
              <a:solidFill>
                <a:srgbClr val="1F1B4F"/>
              </a:solidFill>
              <a:latin typeface="Westpac" charset="0"/>
              <a:ea typeface="Westpac" charset="0"/>
              <a:cs typeface="Westpac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0"/>
            <a:ext cx="9128292" cy="14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23437" y="1293987"/>
            <a:ext cx="8719793" cy="4085074"/>
          </a:xfrm>
        </p:spPr>
        <p:txBody>
          <a:bodyPr numCol="2" spcCol="720000"/>
          <a:lstStyle>
            <a:lvl1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defRPr>
                <a:solidFill>
                  <a:srgbClr val="181B25"/>
                </a:solidFill>
              </a:defRPr>
            </a:lvl1pPr>
          </a:lstStyle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alitatem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nobit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esequo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voloreicate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poreptas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alit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peligen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torionempor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sitae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sit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volorecepe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sequistrum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abore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nobis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sit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faccabor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faccus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Pudaeperum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ideliquas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similla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ndestor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epedictet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veleceaturem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velentur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dollandit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ulparup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Ximint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veligenis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eosapita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suscit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estiaspis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que rem faces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resti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coraturero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dolligent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nihic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derspere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sincta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inullant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molorro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cuptis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quam dent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latempo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rehenis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voles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venihil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inciisq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uiantem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porpostibus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ommolup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assunto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tatibus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Xerion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fugiaerio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Um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senihit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atiiscipsae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voluptam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quasperesto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conserr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ovitium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quaspedicia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acia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Ugitionse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Et rest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ad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essit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magnim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accum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voluptaspit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explam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maionse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sunt.Agnis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pro tem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vollor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quo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rent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Udio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berum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elentem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quiaerf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eriscias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plaut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verecero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cumquia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ntiscipsae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coreius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et, tem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dissi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debis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abore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perum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adignie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ndignis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eaquat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moloribus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quae.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Fugiaeptus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nusaectia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expel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maionsequis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comnim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doluptat.Tectem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estruptia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ex ex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quidi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hillendandis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tecabor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untur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Bus quam quae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derferi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dolupta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cum ad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volorecea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esectatem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in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audictur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quasped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>
                <a:solidFill>
                  <a:srgbClr val="181B25"/>
                </a:solidFill>
                <a:latin typeface="Arial" charset="0"/>
              </a:rPr>
              <a:t>Cab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estium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andus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quamus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vition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rem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quatur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sequide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mporem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imintiis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non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expero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di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digni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ulpa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quaessu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ntiorrovid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ilique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odis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ma is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ius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ipsae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dem.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Pa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dolorectem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nimusae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sinvere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remporent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repero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tem re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vernamusam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arum qui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delia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cusciis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mos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comnienis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maio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. Et et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esedit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, con con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elignat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empernate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nonsequam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volest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quibusdae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laut</a:t>
            </a:r>
            <a:r>
              <a:rPr lang="en-US" sz="1200" dirty="0">
                <a:solidFill>
                  <a:srgbClr val="181B25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rgbClr val="181B25"/>
                </a:solidFill>
                <a:latin typeface="Arial" charset="0"/>
              </a:rPr>
              <a:t>adignisquide</a:t>
            </a:r>
            <a:endParaRPr lang="en-US" sz="1200" dirty="0">
              <a:solidFill>
                <a:srgbClr val="181B25"/>
              </a:solidFill>
              <a:effectLst/>
              <a:latin typeface="Arial" charset="0"/>
            </a:endParaRPr>
          </a:p>
        </p:txBody>
      </p:sp>
      <p:sp>
        <p:nvSpPr>
          <p:cNvPr id="2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7963" y="548449"/>
            <a:ext cx="5548923" cy="348453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rgbClr val="DA1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Example of a sub headline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L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556781" y="-1524"/>
            <a:ext cx="4592320" cy="5714999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5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295311"/>
            <a:ext cx="4177335" cy="329888"/>
          </a:xfrm>
        </p:spPr>
        <p:txBody>
          <a:bodyPr anchor="t"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GEL icons</a:t>
            </a:r>
          </a:p>
        </p:txBody>
      </p:sp>
      <p:sp>
        <p:nvSpPr>
          <p:cNvPr id="61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97582" y="625199"/>
            <a:ext cx="4177335" cy="271703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rgbClr val="DA171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Light background</a:t>
            </a:r>
          </a:p>
        </p:txBody>
      </p:sp>
      <p:sp>
        <p:nvSpPr>
          <p:cNvPr id="6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4832488" y="625199"/>
            <a:ext cx="4177335" cy="271703"/>
          </a:xfrm>
        </p:spPr>
        <p:txBody>
          <a:bodyPr anchor="b">
            <a:normAutofit/>
          </a:bodyPr>
          <a:lstStyle>
            <a:lvl1pPr marL="0" indent="0">
              <a:buNone/>
              <a:defRPr sz="12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Dark background</a:t>
            </a:r>
          </a:p>
        </p:txBody>
      </p:sp>
      <p:sp>
        <p:nvSpPr>
          <p:cNvPr id="6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94727" y="1581814"/>
            <a:ext cx="261051" cy="30933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511638" y="1581814"/>
            <a:ext cx="261051" cy="325649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423879" y="1562227"/>
            <a:ext cx="268746" cy="260120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7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0501" y="1577886"/>
            <a:ext cx="261051" cy="243594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21762" y="2203555"/>
            <a:ext cx="283334" cy="268850"/>
          </a:xfrm>
          <a:blipFill>
            <a:blip r:embed="rId6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375406" y="2212495"/>
            <a:ext cx="310465" cy="259909"/>
          </a:xfrm>
          <a:blipFill>
            <a:blip r:embed="rId7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435862" y="2204863"/>
            <a:ext cx="261053" cy="260120"/>
          </a:xfrm>
          <a:blipFill>
            <a:blip r:embed="rId8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497152" y="2203555"/>
            <a:ext cx="309636" cy="261051"/>
          </a:xfrm>
          <a:blipFill>
            <a:blip r:embed="rId9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20583" y="2852911"/>
            <a:ext cx="265826" cy="258022"/>
          </a:xfrm>
          <a:blipFill>
            <a:blip r:embed="rId10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375406" y="2863418"/>
            <a:ext cx="256146" cy="247513"/>
          </a:xfrm>
          <a:blipFill>
            <a:blip r:embed="rId11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2428976" y="2842804"/>
            <a:ext cx="185998" cy="280528"/>
          </a:xfrm>
          <a:blipFill>
            <a:blip r:embed="rId1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511638" y="2862281"/>
            <a:ext cx="261051" cy="261052"/>
          </a:xfrm>
          <a:blipFill>
            <a:blip r:embed="rId1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7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320047" y="3488204"/>
            <a:ext cx="285049" cy="260926"/>
          </a:xfrm>
          <a:blipFill>
            <a:blip r:embed="rId14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365296" y="3501945"/>
            <a:ext cx="288127" cy="263015"/>
          </a:xfrm>
          <a:blipFill>
            <a:blip r:embed="rId15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99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2435557" y="3489009"/>
            <a:ext cx="261357" cy="260120"/>
          </a:xfrm>
          <a:blipFill>
            <a:blip r:embed="rId16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511638" y="3510641"/>
            <a:ext cx="261051" cy="254319"/>
          </a:xfrm>
          <a:blipFill>
            <a:blip r:embed="rId17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1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320047" y="4148285"/>
            <a:ext cx="261052" cy="267408"/>
          </a:xfrm>
          <a:blipFill>
            <a:blip r:embed="rId18"/>
            <a:srcRect/>
            <a:stretch>
              <a:fillRect t="861" b="861"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2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355719" y="4148283"/>
            <a:ext cx="221259" cy="254509"/>
          </a:xfrm>
          <a:blipFill>
            <a:blip r:embed="rId19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3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2435557" y="4148283"/>
            <a:ext cx="281572" cy="254509"/>
          </a:xfrm>
          <a:blipFill>
            <a:blip r:embed="rId20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04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3491750" y="4148283"/>
            <a:ext cx="303531" cy="267409"/>
          </a:xfrm>
          <a:blipFill>
            <a:blip r:embed="rId21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5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4913733" y="1581814"/>
            <a:ext cx="261051" cy="309333"/>
          </a:xfrm>
          <a:blipFill>
            <a:blip r:embed="rId2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6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8130644" y="1581814"/>
            <a:ext cx="261051" cy="325649"/>
          </a:xfrm>
          <a:blipFill>
            <a:blip r:embed="rId2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7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7046393" y="1576876"/>
            <a:ext cx="265243" cy="260120"/>
          </a:xfrm>
          <a:blipFill>
            <a:blip r:embed="rId24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8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5989507" y="1577886"/>
            <a:ext cx="261051" cy="243594"/>
          </a:xfrm>
          <a:blipFill>
            <a:blip r:embed="rId25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69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940768" y="2203555"/>
            <a:ext cx="283334" cy="268850"/>
          </a:xfrm>
          <a:blipFill>
            <a:blip r:embed="rId26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0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5994412" y="2212495"/>
            <a:ext cx="310465" cy="259909"/>
          </a:xfrm>
          <a:blipFill>
            <a:blip r:embed="rId27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1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7054868" y="2204863"/>
            <a:ext cx="261053" cy="260120"/>
          </a:xfrm>
          <a:blipFill>
            <a:blip r:embed="rId28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2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8116158" y="2203555"/>
            <a:ext cx="309636" cy="261051"/>
          </a:xfrm>
          <a:blipFill>
            <a:blip r:embed="rId29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3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4939589" y="2852911"/>
            <a:ext cx="265826" cy="258022"/>
          </a:xfrm>
          <a:blipFill>
            <a:blip r:embed="rId30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4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5994412" y="2863418"/>
            <a:ext cx="256146" cy="247513"/>
          </a:xfrm>
          <a:blipFill>
            <a:blip r:embed="rId31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5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7047982" y="2842804"/>
            <a:ext cx="185998" cy="280528"/>
          </a:xfrm>
          <a:blipFill>
            <a:blip r:embed="rId3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6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8130644" y="2862281"/>
            <a:ext cx="261051" cy="261052"/>
          </a:xfrm>
          <a:blipFill>
            <a:blip r:embed="rId3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7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4939053" y="3488204"/>
            <a:ext cx="285049" cy="260926"/>
          </a:xfrm>
          <a:blipFill>
            <a:blip r:embed="rId34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8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5984302" y="3501945"/>
            <a:ext cx="288127" cy="263015"/>
          </a:xfrm>
          <a:blipFill>
            <a:blip r:embed="rId35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79" name="Picture Placeholder 2"/>
          <p:cNvSpPr>
            <a:spLocks noGrp="1"/>
          </p:cNvSpPr>
          <p:nvPr>
            <p:ph type="pic" sz="quarter" idx="45"/>
          </p:nvPr>
        </p:nvSpPr>
        <p:spPr>
          <a:xfrm>
            <a:off x="7054563" y="3489009"/>
            <a:ext cx="261357" cy="260120"/>
          </a:xfrm>
          <a:blipFill>
            <a:blip r:embed="rId36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0" name="Picture Placeholder 2"/>
          <p:cNvSpPr>
            <a:spLocks noGrp="1"/>
          </p:cNvSpPr>
          <p:nvPr>
            <p:ph type="pic" sz="quarter" idx="46"/>
          </p:nvPr>
        </p:nvSpPr>
        <p:spPr>
          <a:xfrm>
            <a:off x="8130644" y="3510641"/>
            <a:ext cx="261051" cy="254319"/>
          </a:xfrm>
          <a:blipFill>
            <a:blip r:embed="rId37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1" name="Picture Placeholder 2"/>
          <p:cNvSpPr>
            <a:spLocks noGrp="1"/>
          </p:cNvSpPr>
          <p:nvPr>
            <p:ph type="pic" sz="quarter" idx="47"/>
          </p:nvPr>
        </p:nvSpPr>
        <p:spPr>
          <a:xfrm>
            <a:off x="4939053" y="4148285"/>
            <a:ext cx="261052" cy="262800"/>
          </a:xfrm>
          <a:blipFill>
            <a:blip r:embed="rId38"/>
            <a:srcRect/>
            <a:stretch>
              <a:fillRect t="1" b="-1754"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5974725" y="4148283"/>
            <a:ext cx="221259" cy="254509"/>
          </a:xfrm>
          <a:blipFill>
            <a:blip r:embed="rId39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3" name="Picture Placeholder 2"/>
          <p:cNvSpPr>
            <a:spLocks noGrp="1"/>
          </p:cNvSpPr>
          <p:nvPr>
            <p:ph type="pic" sz="quarter" idx="49"/>
          </p:nvPr>
        </p:nvSpPr>
        <p:spPr>
          <a:xfrm>
            <a:off x="7054563" y="4148283"/>
            <a:ext cx="281572" cy="254509"/>
          </a:xfrm>
          <a:blipFill>
            <a:blip r:embed="rId40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84" name="Picture Placeholder 2"/>
          <p:cNvSpPr>
            <a:spLocks noGrp="1"/>
          </p:cNvSpPr>
          <p:nvPr>
            <p:ph type="pic" sz="quarter" idx="50"/>
          </p:nvPr>
        </p:nvSpPr>
        <p:spPr>
          <a:xfrm>
            <a:off x="8110756" y="4148283"/>
            <a:ext cx="303531" cy="267409"/>
          </a:xfrm>
          <a:blipFill>
            <a:blip r:embed="rId41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graphicFrame>
        <p:nvGraphicFramePr>
          <p:cNvPr id="48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55" name="Text Placeholder 4"/>
          <p:cNvSpPr>
            <a:spLocks noGrp="1"/>
          </p:cNvSpPr>
          <p:nvPr>
            <p:ph type="body" sz="quarter" idx="51" hasCustomPrompt="1"/>
          </p:nvPr>
        </p:nvSpPr>
        <p:spPr>
          <a:xfrm>
            <a:off x="4832867" y="294523"/>
            <a:ext cx="4176575" cy="330676"/>
          </a:xfrm>
        </p:spPr>
        <p:txBody>
          <a:bodyPr>
            <a:noAutofit/>
          </a:bodyPr>
          <a:lstStyle>
            <a:lvl1pPr>
              <a:lnSpc>
                <a:spcPts val="2500"/>
              </a:lnSpc>
              <a:defRPr sz="250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GEL icons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LLUSTRATIVE PICTO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/>
          <p:cNvSpPr/>
          <p:nvPr userDrawn="1"/>
        </p:nvSpPr>
        <p:spPr>
          <a:xfrm>
            <a:off x="0" y="0"/>
            <a:ext cx="144000" cy="1134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69" name="Title 32"/>
          <p:cNvSpPr>
            <a:spLocks noGrp="1"/>
          </p:cNvSpPr>
          <p:nvPr>
            <p:ph type="title" hasCustomPrompt="1"/>
          </p:nvPr>
        </p:nvSpPr>
        <p:spPr>
          <a:xfrm>
            <a:off x="197963" y="99290"/>
            <a:ext cx="5548923" cy="1104900"/>
          </a:xfrm>
        </p:spPr>
        <p:txBody>
          <a:bodyPr/>
          <a:lstStyle>
            <a:lvl1pPr>
              <a:lnSpc>
                <a:spcPts val="2500"/>
              </a:lnSpc>
              <a:defRPr>
                <a:latin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Illustrative Pictograms</a:t>
            </a:r>
          </a:p>
        </p:txBody>
      </p:sp>
      <p:sp>
        <p:nvSpPr>
          <p:cNvPr id="7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76062" y="1335267"/>
            <a:ext cx="1121222" cy="110009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043123" y="1413420"/>
            <a:ext cx="1105719" cy="1084882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7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33604" y="1340801"/>
            <a:ext cx="1105719" cy="1084882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606933" y="1335267"/>
            <a:ext cx="1105719" cy="1084882"/>
          </a:xfrm>
          <a:blipFill>
            <a:blip r:embed="rId5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409064" y="1335267"/>
            <a:ext cx="1105719" cy="1084882"/>
          </a:xfrm>
          <a:blipFill>
            <a:blip r:embed="rId6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91346" y="3052602"/>
            <a:ext cx="1093410" cy="1072805"/>
          </a:xfrm>
          <a:blipFill>
            <a:blip r:embed="rId7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982094" y="3052602"/>
            <a:ext cx="1093410" cy="1072805"/>
          </a:xfrm>
          <a:blipFill>
            <a:blip r:embed="rId8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746897" y="3033833"/>
            <a:ext cx="1126937" cy="1105700"/>
          </a:xfrm>
          <a:blipFill>
            <a:blip r:embed="rId9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10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502177" y="3033833"/>
            <a:ext cx="1126937" cy="1105700"/>
          </a:xfrm>
          <a:blipFill>
            <a:blip r:embed="rId10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/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3148553" cy="5714999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3412502" y="5840553"/>
            <a:ext cx="371416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hart Placeholder 2"/>
          <p:cNvSpPr>
            <a:spLocks noGrp="1"/>
          </p:cNvSpPr>
          <p:nvPr>
            <p:ph type="chart" sz="quarter" idx="11"/>
          </p:nvPr>
        </p:nvSpPr>
        <p:spPr>
          <a:xfrm>
            <a:off x="3354706" y="1300573"/>
            <a:ext cx="5582602" cy="3895099"/>
          </a:xfrm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98438" y="291465"/>
            <a:ext cx="2762250" cy="913448"/>
          </a:xfrm>
        </p:spPr>
        <p:txBody>
          <a:bodyPr>
            <a:norm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Example of a</a:t>
            </a:r>
            <a:br>
              <a:rPr lang="en-US" dirty="0"/>
            </a:br>
            <a:r>
              <a:rPr lang="en-US" dirty="0"/>
              <a:t>smaller headline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98438" y="1300572"/>
            <a:ext cx="2761932" cy="3895099"/>
          </a:xfrm>
        </p:spPr>
        <p:txBody>
          <a:bodyPr/>
          <a:lstStyle>
            <a:lvl1pPr marL="0" indent="0">
              <a:lnSpc>
                <a:spcPts val="1400"/>
              </a:lnSpc>
              <a:buNone/>
              <a:defRPr/>
            </a:lvl1pPr>
          </a:lstStyle>
          <a:p>
            <a:pPr>
              <a:lnSpc>
                <a:spcPts val="14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Body copy di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spernatet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fugitiae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Sitia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most,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sendunt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la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sinciist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ipsant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porestio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ecture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rempera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b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 et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atempelis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min con cum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eturios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ellit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velicia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siminctat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alicilibus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Volento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tassitae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naturer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5310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4592320" cy="5714999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4858509" y="5856533"/>
            <a:ext cx="3605172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Charts &amp; graphs are undergoing accessibility testing. If you are using these online, please email </a:t>
            </a:r>
            <a:r>
              <a:rPr lang="en-US" sz="900" i="1" u="sng" dirty="0" err="1">
                <a:solidFill>
                  <a:srgbClr val="00B0F0"/>
                </a:solidFill>
                <a:latin typeface="Arial" charset="0"/>
              </a:rPr>
              <a:t>brand@westpac.com.au</a:t>
            </a: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198436" y="291465"/>
            <a:ext cx="4076383" cy="913448"/>
          </a:xfrm>
        </p:spPr>
        <p:txBody>
          <a:bodyPr>
            <a:normAutofit/>
          </a:bodyPr>
          <a:lstStyle>
            <a:lvl1pPr marL="0" inden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Example of a smaller headline</a:t>
            </a:r>
          </a:p>
        </p:txBody>
      </p:sp>
      <p:sp>
        <p:nvSpPr>
          <p:cNvPr id="3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198438" y="1091930"/>
            <a:ext cx="4073962" cy="1372991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None/>
              <a:defRPr/>
            </a:lvl1pPr>
          </a:lstStyle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Quas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dolorep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reperum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dolore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perum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ea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nonsequae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reresseque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cor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sequi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doles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facernam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quiaspis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volorio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magnis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consequis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molent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int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asit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officiur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?</a:t>
            </a:r>
          </a:p>
          <a:p>
            <a:pPr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Ppti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conseque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necabor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erfero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etus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sit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fugite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nobitat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arit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qui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sae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vit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latureium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hiciis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rehendis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net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sit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expe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pero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cum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andel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maio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 mi, sum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</a:rPr>
              <a:t>fugiae</a:t>
            </a:r>
            <a:r>
              <a:rPr lang="en-US" sz="1200" dirty="0">
                <a:solidFill>
                  <a:schemeClr val="bg1"/>
                </a:solidFill>
                <a:latin typeface="Arial" charset="0"/>
              </a:rPr>
              <a:t>. </a:t>
            </a:r>
            <a:endParaRPr lang="en-US" sz="1200" dirty="0"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546496" y="3200371"/>
            <a:ext cx="3737334" cy="304850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None/>
              <a:defRPr/>
            </a:lvl1pPr>
          </a:lstStyle>
          <a:p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Have a coffee with one of our team members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1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46496" y="3699227"/>
            <a:ext cx="3737334" cy="304850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None/>
              <a:defRPr/>
            </a:lvl1pPr>
          </a:lstStyle>
          <a:p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Unbox amazing opportunities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8857" y="2676348"/>
            <a:ext cx="237639" cy="284822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08857" y="3209122"/>
            <a:ext cx="281064" cy="261887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08857" y="3710338"/>
            <a:ext cx="237639" cy="249526"/>
          </a:xfrm>
          <a:blipFill>
            <a:blip r:embed="rId4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829959" y="1091930"/>
            <a:ext cx="4114016" cy="410395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546496" y="2680970"/>
            <a:ext cx="3737334" cy="304850"/>
          </a:xfrm>
        </p:spPr>
        <p:txBody>
          <a:bodyPr/>
          <a:lstStyle>
            <a:lvl1pPr marL="0" indent="0">
              <a:lnSpc>
                <a:spcPts val="1400"/>
              </a:lnSpc>
              <a:spcBef>
                <a:spcPts val="400"/>
              </a:spcBef>
              <a:spcAft>
                <a:spcPts val="400"/>
              </a:spcAft>
              <a:buNone/>
              <a:defRPr/>
            </a:lvl1pPr>
          </a:lstStyle>
          <a:p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Visit the nearest branch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sp>
        <p:nvSpPr>
          <p:cNvPr id="12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4550" y="2307414"/>
            <a:ext cx="8650026" cy="9254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Q&amp;A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817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sp>
        <p:nvSpPr>
          <p:cNvPr id="26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1921876" y="2050310"/>
            <a:ext cx="5281067" cy="1207582"/>
          </a:xfrm>
        </p:spPr>
        <p:txBody>
          <a:bodyPr>
            <a:noAutofit/>
          </a:bodyPr>
          <a:lstStyle>
            <a:lvl1pPr algn="ctr">
              <a:lnSpc>
                <a:spcPts val="4800"/>
              </a:lnSpc>
              <a:spcBef>
                <a:spcPts val="0"/>
              </a:spcBef>
              <a:defRPr sz="6000" b="0" baseline="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 TEMPLATE.</a:t>
            </a:r>
          </a:p>
        </p:txBody>
      </p:sp>
      <p:sp>
        <p:nvSpPr>
          <p:cNvPr id="29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3169816" y="3731171"/>
            <a:ext cx="2792973" cy="336062"/>
          </a:xfrm>
        </p:spPr>
        <p:txBody>
          <a:bodyPr>
            <a:normAutofit/>
          </a:bodyPr>
          <a:lstStyle>
            <a:lvl1pPr algn="ctr">
              <a:lnSpc>
                <a:spcPts val="1500"/>
              </a:lnSpc>
              <a:defRPr sz="1400" b="0" baseline="0"/>
            </a:lvl1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00 MONTH 2020</a:t>
            </a:r>
          </a:p>
        </p:txBody>
      </p:sp>
      <p:sp>
        <p:nvSpPr>
          <p:cNvPr id="30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164942" y="3402925"/>
            <a:ext cx="2797847" cy="32824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/>
              <a:t>Presented by John Citizen.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4137EEBE-793D-4EC0-A385-1DFC7ADDFB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4550" y="2307414"/>
            <a:ext cx="8650026" cy="9254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Appendix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FD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0" y="0"/>
            <a:ext cx="9139126" cy="5715000"/>
          </a:xfrm>
          <a:prstGeom prst="rect">
            <a:avLst/>
          </a:prstGeom>
        </p:spPr>
      </p:pic>
      <p:sp>
        <p:nvSpPr>
          <p:cNvPr id="1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4550" y="705259"/>
            <a:ext cx="8650026" cy="9254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6000" baseline="0">
                <a:solidFill>
                  <a:srgbClr val="99000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" y="-10633"/>
            <a:ext cx="9182302" cy="574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765" y="4997500"/>
            <a:ext cx="1065276" cy="438912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897495" y="5846311"/>
            <a:ext cx="234821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16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3672987" cy="1816686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="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</a:t>
            </a:r>
          </a:p>
        </p:txBody>
      </p:sp>
      <p:sp>
        <p:nvSpPr>
          <p:cNvPr id="17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379724" y="3579446"/>
            <a:ext cx="2792973" cy="336062"/>
          </a:xfrm>
        </p:spPr>
        <p:txBody>
          <a:bodyPr>
            <a:normAutofit/>
          </a:bodyPr>
          <a:lstStyle>
            <a:lvl1pPr>
              <a:lnSpc>
                <a:spcPts val="1500"/>
              </a:lnSpc>
              <a:defRPr sz="1400" b="0" baseline="0"/>
            </a:lvl1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00 MONTH 2020</a:t>
            </a:r>
          </a:p>
        </p:txBody>
      </p:sp>
      <p:sp>
        <p:nvSpPr>
          <p:cNvPr id="19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74850" y="3251200"/>
            <a:ext cx="2797847" cy="328246"/>
          </a:xfrm>
        </p:spPr>
        <p:txBody>
          <a:bodyPr/>
          <a:lstStyle/>
          <a:p>
            <a:pPr lvl="0"/>
            <a:r>
              <a:rPr lang="en-US" dirty="0"/>
              <a:t>Presented by John Citizen.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9318265" y="1418745"/>
            <a:ext cx="2433423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0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How to add a background image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="1" i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Right click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and choose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Format Background.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The Format Background pane opens on the right.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Check the radio button next to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picture or texture fill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if it’s not already selected.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Insert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and browse to and add the new image.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Use the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Offset %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to move the image into the correct position. </a:t>
            </a:r>
          </a:p>
        </p:txBody>
      </p:sp>
      <p:graphicFrame>
        <p:nvGraphicFramePr>
          <p:cNvPr id="12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13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388901" y="2267413"/>
            <a:ext cx="3231050" cy="8837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6000" b="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TEMPLATE.</a:t>
            </a: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9" y="5012090"/>
            <a:ext cx="1065276" cy="438912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4922875" y="5112822"/>
            <a:ext cx="390214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chemeClr val="bg1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3672987" cy="1816686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="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</a:t>
            </a:r>
          </a:p>
        </p:txBody>
      </p:sp>
      <p:sp>
        <p:nvSpPr>
          <p:cNvPr id="11" name="Text Placeholder 22"/>
          <p:cNvSpPr>
            <a:spLocks noGrp="1"/>
          </p:cNvSpPr>
          <p:nvPr>
            <p:ph type="body" sz="quarter" idx="12" hasCustomPrompt="1"/>
          </p:nvPr>
        </p:nvSpPr>
        <p:spPr>
          <a:xfrm>
            <a:off x="379724" y="3579446"/>
            <a:ext cx="2792973" cy="336062"/>
          </a:xfrm>
        </p:spPr>
        <p:txBody>
          <a:bodyPr>
            <a:normAutofit/>
          </a:bodyPr>
          <a:lstStyle>
            <a:lvl1pPr>
              <a:lnSpc>
                <a:spcPts val="1500"/>
              </a:lnSpc>
              <a:defRPr sz="1400" b="0" baseline="0"/>
            </a:lvl1pPr>
          </a:lstStyle>
          <a:p>
            <a:pPr>
              <a:lnSpc>
                <a:spcPts val="15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00 MONTH 2020</a:t>
            </a:r>
          </a:p>
        </p:txBody>
      </p:sp>
      <p:sp>
        <p:nvSpPr>
          <p:cNvPr id="13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74850" y="3251200"/>
            <a:ext cx="2797847" cy="328246"/>
          </a:xfrm>
        </p:spPr>
        <p:txBody>
          <a:bodyPr/>
          <a:lstStyle/>
          <a:p>
            <a:pPr lvl="0"/>
            <a:r>
              <a:rPr lang="en-US" dirty="0"/>
              <a:t>Presented by John Citizen.</a:t>
            </a:r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565660" y="0"/>
            <a:ext cx="4418625" cy="5715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aphicFrame>
        <p:nvGraphicFramePr>
          <p:cNvPr id="14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  <p:sp>
        <p:nvSpPr>
          <p:cNvPr id="15" name="Text Placeholder 26"/>
          <p:cNvSpPr>
            <a:spLocks noGrp="1"/>
          </p:cNvSpPr>
          <p:nvPr>
            <p:ph type="body" sz="quarter" idx="13" hasCustomPrompt="1"/>
          </p:nvPr>
        </p:nvSpPr>
        <p:spPr>
          <a:xfrm>
            <a:off x="388901" y="2267413"/>
            <a:ext cx="3231050" cy="88377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6000" b="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TEMPLATE.</a:t>
            </a:r>
          </a:p>
        </p:txBody>
      </p:sp>
    </p:spTree>
    <p:extLst>
      <p:ext uri="{BB962C8B-B14F-4D97-AF65-F5344CB8AC3E}">
        <p14:creationId xmlns:p14="http://schemas.microsoft.com/office/powerpoint/2010/main" val="130284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5718047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1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4098490" cy="1949548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aseline="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 TEMPLATE.</a:t>
            </a:r>
          </a:p>
        </p:txBody>
      </p:sp>
      <p:sp>
        <p:nvSpPr>
          <p:cNvPr id="12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82665" y="3251200"/>
            <a:ext cx="2797847" cy="328246"/>
          </a:xfrm>
        </p:spPr>
        <p:txBody>
          <a:bodyPr/>
          <a:lstStyle>
            <a:lvl1pPr>
              <a:defRPr b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Presented by John Citizen.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379725" y="3585853"/>
            <a:ext cx="2800787" cy="329654"/>
          </a:xfrm>
        </p:spPr>
        <p:txBody>
          <a:bodyPr/>
          <a:lstStyle>
            <a:lvl1pPr>
              <a:defRPr baseline="0">
                <a:solidFill>
                  <a:srgbClr val="181B25"/>
                </a:solidFill>
              </a:defRPr>
            </a:lvl1pPr>
          </a:lstStyle>
          <a:p>
            <a:pPr lvl="0"/>
            <a:r>
              <a:rPr lang="en-US" dirty="0"/>
              <a:t>00 MONTH 2020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449" y="4993922"/>
            <a:ext cx="1065276" cy="438912"/>
          </a:xfrm>
          <a:prstGeom prst="rect">
            <a:avLst/>
          </a:prstGeom>
        </p:spPr>
      </p:pic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597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"/>
          <a:stretch/>
        </p:blipFill>
        <p:spPr>
          <a:xfrm>
            <a:off x="65988" y="-10633"/>
            <a:ext cx="9101922" cy="5741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449" y="4993922"/>
            <a:ext cx="1065276" cy="43891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5897495" y="5830681"/>
            <a:ext cx="234821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9318265" y="1418745"/>
            <a:ext cx="2433423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sz="1000" b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How to add a background image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="1" i="1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Right click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and choose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Format Background.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The Format Background pane opens on the right.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Check the radio button next to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picture or texture fill 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if it’s not already selected.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Insert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and browse to and add the new image.</a:t>
            </a:r>
          </a:p>
          <a:p>
            <a:pPr marL="171450" indent="-171450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Use the </a:t>
            </a:r>
            <a:r>
              <a:rPr lang="en-US" sz="1000" b="1" i="1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Offset %</a:t>
            </a:r>
            <a:r>
              <a:rPr lang="en-US" sz="1000" baseline="0" dirty="0">
                <a:solidFill>
                  <a:srgbClr val="00B0F0"/>
                </a:solidFill>
                <a:latin typeface="Arial" charset="0"/>
                <a:ea typeface="Arial" charset="0"/>
                <a:cs typeface="Arial" charset="0"/>
              </a:rPr>
              <a:t> to move the image into the correct position. 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4098490" cy="1949548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aseline="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 TEMPLATE.</a:t>
            </a:r>
          </a:p>
        </p:txBody>
      </p:sp>
      <p:sp>
        <p:nvSpPr>
          <p:cNvPr id="13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82665" y="3251200"/>
            <a:ext cx="2797847" cy="328246"/>
          </a:xfrm>
        </p:spPr>
        <p:txBody>
          <a:bodyPr/>
          <a:lstStyle>
            <a:lvl1pPr>
              <a:defRPr b="1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Presented by John Citizen.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379725" y="3585853"/>
            <a:ext cx="2800787" cy="32965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00 MONTH 2020</a:t>
            </a:r>
          </a:p>
        </p:txBody>
      </p:sp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62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4565660" y="0"/>
            <a:ext cx="4418625" cy="5715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8888819" y="0"/>
            <a:ext cx="249986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solidFill>
                <a:srgbClr val="DA1710"/>
              </a:solidFill>
              <a:latin typeface="Westpac BETA Bold" panose="00000806000000000000" pitchFamily="2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922875" y="5784945"/>
            <a:ext cx="3902148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000"/>
              </a:lnSpc>
            </a:pPr>
            <a:r>
              <a:rPr lang="en-US" sz="900" i="1" dirty="0">
                <a:solidFill>
                  <a:srgbClr val="00B0F0"/>
                </a:solidFill>
                <a:latin typeface="Arial" charset="0"/>
              </a:rPr>
              <a:t>These images are for reference and used as a guide for illustrative purposes. Please replace with relevant licensed image.</a:t>
            </a:r>
            <a:endParaRPr lang="en-US" sz="900" dirty="0">
              <a:solidFill>
                <a:srgbClr val="00B0F0"/>
              </a:solidFill>
              <a:effectLst/>
              <a:latin typeface="Arial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088" y="4993922"/>
            <a:ext cx="1065276" cy="438912"/>
          </a:xfrm>
          <a:prstGeom prst="rect">
            <a:avLst/>
          </a:prstGeom>
        </p:spPr>
      </p:pic>
      <p:sp>
        <p:nvSpPr>
          <p:cNvPr id="11" name="Text Placehold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79725" y="1301652"/>
            <a:ext cx="4098490" cy="1949548"/>
          </a:xfrm>
        </p:spPr>
        <p:txBody>
          <a:bodyPr>
            <a:noAutofit/>
          </a:bodyPr>
          <a:lstStyle>
            <a:lvl1pPr marL="0" indent="0">
              <a:lnSpc>
                <a:spcPts val="4800"/>
              </a:lnSpc>
              <a:spcBef>
                <a:spcPts val="0"/>
              </a:spcBef>
              <a:buNone/>
              <a:defRPr sz="6000" baseline="0">
                <a:solidFill>
                  <a:srgbClr val="DA1710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COVER HEADLINE TEMPLATE.</a:t>
            </a:r>
          </a:p>
        </p:txBody>
      </p:sp>
      <p:sp>
        <p:nvSpPr>
          <p:cNvPr id="12" name="Text Placeholder 28"/>
          <p:cNvSpPr>
            <a:spLocks noGrp="1"/>
          </p:cNvSpPr>
          <p:nvPr>
            <p:ph type="body" sz="quarter" idx="14" hasCustomPrompt="1"/>
          </p:nvPr>
        </p:nvSpPr>
        <p:spPr>
          <a:xfrm>
            <a:off x="382665" y="3251200"/>
            <a:ext cx="2797847" cy="328246"/>
          </a:xfrm>
        </p:spPr>
        <p:txBody>
          <a:bodyPr/>
          <a:lstStyle>
            <a:lvl1pPr>
              <a:defRPr b="1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Presented by John Citizen.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379725" y="3585853"/>
            <a:ext cx="2800787" cy="32965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00 MONTH 2020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72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3" b="1" dirty="0">
              <a:latin typeface="Westpac BETA Bold" panose="00000806000000000000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126" cy="5715000"/>
          </a:xfrm>
          <a:prstGeom prst="rect">
            <a:avLst/>
          </a:prstGeom>
        </p:spPr>
      </p:pic>
      <p:sp>
        <p:nvSpPr>
          <p:cNvPr id="1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229475" y="1977722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229475" y="2442138"/>
            <a:ext cx="3556244" cy="914400"/>
          </a:xfrm>
        </p:spPr>
        <p:txBody>
          <a:bodyPr>
            <a:noAutofit/>
          </a:bodyPr>
          <a:lstStyle>
            <a:lvl1pPr marL="0" indent="0">
              <a:buNone/>
              <a:defRPr sz="4500">
                <a:solidFill>
                  <a:srgbClr val="FFD9F7"/>
                </a:solidFill>
                <a:latin typeface="Westpac BETA Bold" panose="00000806000000000000" pitchFamily="2" charset="0"/>
                <a:ea typeface="Westpac BETA Bold" panose="00000806000000000000" pitchFamily="2" charset="0"/>
                <a:cs typeface="Westpac BETA Bold" panose="00000806000000000000" pitchFamily="2" charset="0"/>
              </a:defRPr>
            </a:lvl1pPr>
          </a:lstStyle>
          <a:p>
            <a:pPr lvl="0"/>
            <a:r>
              <a:rPr lang="en-US" dirty="0"/>
              <a:t>SECTION HEADING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229474" y="3179756"/>
            <a:ext cx="3556245" cy="1157781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Body copy di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spernatet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fugitiae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Doluptat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most,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sendunt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la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sinciist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ipsant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porestio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conseca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ecture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rempera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 et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aut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atempelis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min con cum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eturios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ellit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velicia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siminctat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volor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susam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alicilibus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Volento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tassitae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naturer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natio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. 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34349" y="1575948"/>
            <a:ext cx="640974" cy="40177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FFD9F7"/>
                </a:solidFill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F3644CA4-8E8F-4517-A4EB-7E08D448910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4657299"/>
              </p:ext>
            </p:extLst>
          </p:nvPr>
        </p:nvGraphicFramePr>
        <p:xfrm>
          <a:off x="-1853962" y="506429"/>
          <a:ext cx="1601572" cy="4350258"/>
        </p:xfrm>
        <a:graphic>
          <a:graphicData uri="http://schemas.openxmlformats.org/drawingml/2006/table">
            <a:tbl>
              <a:tblPr firstRow="1" bandRow="1"/>
              <a:tblGrid>
                <a:gridCol w="518500">
                  <a:extLst>
                    <a:ext uri="{9D8B030D-6E8A-4147-A177-3AD203B41FA5}">
                      <a16:colId xmlns:a16="http://schemas.microsoft.com/office/drawing/2014/main" val="2048759517"/>
                    </a:ext>
                  </a:extLst>
                </a:gridCol>
                <a:gridCol w="1083072">
                  <a:extLst>
                    <a:ext uri="{9D8B030D-6E8A-4147-A177-3AD203B41FA5}">
                      <a16:colId xmlns:a16="http://schemas.microsoft.com/office/drawing/2014/main" val="262838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171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Iconic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</a:t>
                      </a: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218 23 16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DA1710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338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3D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Pink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255 61 19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 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FF3DDB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02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19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 / 47 / 108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002F6C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29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Dark Red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RGB: 153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0 0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HEX: 7627C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493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1B4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Navy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31</a:t>
                      </a:r>
                      <a:r>
                        <a:rPr lang="en-AU" sz="800" b="0" baseline="0" dirty="0">
                          <a:solidFill>
                            <a:srgbClr val="181B25"/>
                          </a:solidFill>
                        </a:rPr>
                        <a:t> 27 79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1F1C4F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166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0BA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Purple</a:t>
                      </a:r>
                      <a:r>
                        <a:rPr lang="en-AU" sz="800" b="1" baseline="0" dirty="0">
                          <a:solidFill>
                            <a:srgbClr val="181B25"/>
                          </a:solidFill>
                        </a:rPr>
                        <a:t> Tint</a:t>
                      </a:r>
                      <a:endParaRPr lang="en-AU" sz="800" b="1" dirty="0">
                        <a:solidFill>
                          <a:srgbClr val="181B25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RGB: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244 186 242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E0BAF2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53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Pink Tint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255 217 247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800" b="1" dirty="0">
                          <a:solidFill>
                            <a:srgbClr val="181B25"/>
                          </a:solidFill>
                        </a:rPr>
                        <a:t>HEX:</a:t>
                      </a:r>
                      <a:r>
                        <a:rPr lang="en-AU" sz="800" b="0" dirty="0">
                          <a:solidFill>
                            <a:srgbClr val="181B25"/>
                          </a:solidFill>
                        </a:rPr>
                        <a:t> FFD9F7</a:t>
                      </a: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06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Grey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232 232 37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E8E8ED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112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AU" sz="10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1B2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Charcoal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RGB: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 24 27 37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HEX: </a:t>
                      </a:r>
                      <a:r>
                        <a:rPr kumimoji="0" lang="en-A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B25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181B25</a:t>
                      </a:r>
                      <a:endParaRPr lang="en-AU" sz="800" b="0" dirty="0">
                        <a:solidFill>
                          <a:srgbClr val="181B25"/>
                        </a:solidFill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538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70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649" r:id="rId2"/>
    <p:sldLayoutId id="2147483650" r:id="rId3"/>
    <p:sldLayoutId id="2147483655" r:id="rId4"/>
    <p:sldLayoutId id="2147483663" r:id="rId5"/>
  </p:sldLayoutIdLst>
  <p:hf hdr="0" ftr="0" dt="0"/>
  <p:txStyles>
    <p:titleStyle>
      <a:lvl1pPr algn="l" defTabSz="685800" rtl="0" eaLnBrk="1" latinLnBrk="0" hangingPunct="1">
        <a:lnSpc>
          <a:spcPts val="4800"/>
        </a:lnSpc>
        <a:spcBef>
          <a:spcPct val="0"/>
        </a:spcBef>
        <a:buNone/>
        <a:defRPr sz="6000" b="0" i="0" kern="1200">
          <a:solidFill>
            <a:srgbClr val="FFD9F7"/>
          </a:solidFill>
          <a:latin typeface="Westpac BETA Bold" panose="00000806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500"/>
        </a:lnSpc>
        <a:spcBef>
          <a:spcPts val="750"/>
        </a:spcBef>
        <a:buClr>
          <a:srgbClr val="DA1710"/>
        </a:buClr>
        <a:buSzPct val="150000"/>
        <a:buFont typeface="Arial" charset="0"/>
        <a:buNone/>
        <a:defRPr sz="1400" b="1" i="0" kern="1200">
          <a:solidFill>
            <a:schemeClr val="bg1"/>
          </a:solidFill>
          <a:latin typeface="Arial" charset="0"/>
          <a:ea typeface="Arial" charset="0"/>
          <a:cs typeface="Arial" charset="0"/>
        </a:defRPr>
      </a:lvl1pPr>
      <a:lvl2pPr marL="342900" indent="0" algn="l" defTabSz="685800" rtl="0" eaLnBrk="1" latinLnBrk="0" hangingPunct="1">
        <a:lnSpc>
          <a:spcPts val="1500"/>
        </a:lnSpc>
        <a:spcBef>
          <a:spcPts val="375"/>
        </a:spcBef>
        <a:buClr>
          <a:srgbClr val="DA1710"/>
        </a:buClr>
        <a:buSzPct val="150000"/>
        <a:buFont typeface="Arial" charset="0"/>
        <a:buNone/>
        <a:defRPr sz="1400" b="1" i="0" kern="1200">
          <a:solidFill>
            <a:schemeClr val="bg1"/>
          </a:solidFill>
          <a:latin typeface="Arial" charset="0"/>
          <a:ea typeface="Arial" charset="0"/>
          <a:cs typeface="Arial" charset="0"/>
        </a:defRPr>
      </a:lvl2pPr>
      <a:lvl3pPr marL="685800" indent="0" algn="l" defTabSz="685800" rtl="0" eaLnBrk="1" latinLnBrk="0" hangingPunct="1">
        <a:lnSpc>
          <a:spcPts val="1500"/>
        </a:lnSpc>
        <a:spcBef>
          <a:spcPts val="375"/>
        </a:spcBef>
        <a:buClr>
          <a:srgbClr val="DA1710"/>
        </a:buClr>
        <a:buSzPct val="150000"/>
        <a:buFont typeface="Arial" charset="0"/>
        <a:buNone/>
        <a:defRPr sz="1400" b="1" i="0" kern="1200">
          <a:solidFill>
            <a:schemeClr val="bg1"/>
          </a:solidFill>
          <a:latin typeface="Arial" charset="0"/>
          <a:ea typeface="Arial" charset="0"/>
          <a:cs typeface="Arial" charset="0"/>
        </a:defRPr>
      </a:lvl3pPr>
      <a:lvl4pPr marL="1028700" indent="0" algn="l" defTabSz="685800" rtl="0" eaLnBrk="1" latinLnBrk="0" hangingPunct="1">
        <a:lnSpc>
          <a:spcPts val="1500"/>
        </a:lnSpc>
        <a:spcBef>
          <a:spcPts val="375"/>
        </a:spcBef>
        <a:buClr>
          <a:srgbClr val="DA1710"/>
        </a:buClr>
        <a:buSzPct val="150000"/>
        <a:buFont typeface="Arial" charset="0"/>
        <a:buNone/>
        <a:defRPr sz="1400" b="1" i="0" kern="1200">
          <a:solidFill>
            <a:schemeClr val="bg1"/>
          </a:solidFill>
          <a:latin typeface="Arial" charset="0"/>
          <a:ea typeface="Arial" charset="0"/>
          <a:cs typeface="Arial" charset="0"/>
        </a:defRPr>
      </a:lvl4pPr>
      <a:lvl5pPr marL="1371600" indent="0" algn="l" defTabSz="685800" rtl="0" eaLnBrk="1" latinLnBrk="0" hangingPunct="1">
        <a:lnSpc>
          <a:spcPts val="1500"/>
        </a:lnSpc>
        <a:spcBef>
          <a:spcPts val="375"/>
        </a:spcBef>
        <a:buClr>
          <a:srgbClr val="DA1710"/>
        </a:buClr>
        <a:buSzPct val="150000"/>
        <a:buFont typeface="Arial" charset="0"/>
        <a:buNone/>
        <a:defRPr sz="1400" b="1" i="0" kern="1200">
          <a:solidFill>
            <a:schemeClr val="bg1"/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98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hf hdr="0" ftr="0" dt="0"/>
  <p:txStyles>
    <p:titleStyle>
      <a:lvl1pPr algn="l" defTabSz="914400" rtl="0" eaLnBrk="1" latinLnBrk="0" hangingPunct="1">
        <a:lnSpc>
          <a:spcPts val="4800"/>
        </a:lnSpc>
        <a:spcBef>
          <a:spcPct val="0"/>
        </a:spcBef>
        <a:buNone/>
        <a:defRPr sz="6000" kern="1200">
          <a:solidFill>
            <a:srgbClr val="DA1710"/>
          </a:solidFill>
          <a:latin typeface="Westpac BETA Bold" panose="00000806000000000000" pitchFamily="2" charset="0"/>
          <a:ea typeface="Westpac BETA Bold" panose="00000806000000000000" pitchFamily="2" charset="0"/>
          <a:cs typeface="Westpac BETA Bold" panose="00000806000000000000" pitchFamily="2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400" kern="1200">
          <a:solidFill>
            <a:srgbClr val="1F1B4F"/>
          </a:solidFill>
          <a:latin typeface="Arial" charset="0"/>
          <a:ea typeface="Arial" charset="0"/>
          <a:cs typeface="Arial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400" kern="1200">
          <a:solidFill>
            <a:srgbClr val="1F1B4F"/>
          </a:solidFill>
          <a:latin typeface="Arial" charset="0"/>
          <a:ea typeface="Arial" charset="0"/>
          <a:cs typeface="Arial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400" kern="1200">
          <a:solidFill>
            <a:srgbClr val="1F1B4F"/>
          </a:solidFill>
          <a:latin typeface="Arial" charset="0"/>
          <a:ea typeface="Arial" charset="0"/>
          <a:cs typeface="Arial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400" kern="1200">
          <a:solidFill>
            <a:srgbClr val="1F1B4F"/>
          </a:solidFill>
          <a:latin typeface="Arial" charset="0"/>
          <a:ea typeface="Arial" charset="0"/>
          <a:cs typeface="Arial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400" kern="1200">
          <a:solidFill>
            <a:srgbClr val="1F1B4F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009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hf hdr="0" ftr="0" dt="0"/>
  <p:txStyles>
    <p:titleStyle>
      <a:lvl1pPr algn="l" defTabSz="914400" rtl="0" eaLnBrk="1" latinLnBrk="0" hangingPunct="1">
        <a:lnSpc>
          <a:spcPts val="3600"/>
        </a:lnSpc>
        <a:spcBef>
          <a:spcPct val="0"/>
        </a:spcBef>
        <a:buNone/>
        <a:defRPr sz="4500" kern="1200">
          <a:solidFill>
            <a:srgbClr val="FFD9F7"/>
          </a:solidFill>
          <a:latin typeface="Westpac BETA Bold" panose="00000806000000000000" pitchFamily="2" charset="0"/>
          <a:ea typeface="Westpac BETA Bold" panose="00000806000000000000" pitchFamily="2" charset="0"/>
          <a:cs typeface="Westpac BETA Bold" panose="00000806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ts val="1400"/>
              </a:lnSpc>
              <a:spcBef>
                <a:spcPts val="1000"/>
              </a:spcBef>
              <a:spcAft>
                <a:spcPts val="0"/>
              </a:spcAft>
              <a:buClr>
                <a:srgbClr val="DA1710"/>
              </a:buClr>
              <a:buSzPct val="150000"/>
              <a:buFont typeface="Arial" charset="0"/>
              <a:buChar char="•"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5831" y="5195673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1B8674F5-FB20-F245-8D61-6D41091BC4A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9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5" r:id="rId10"/>
    <p:sldLayoutId id="2147483697" r:id="rId11"/>
    <p:sldLayoutId id="2147483698" r:id="rId12"/>
    <p:sldLayoutId id="2147483703" r:id="rId13"/>
    <p:sldLayoutId id="2147483704" r:id="rId14"/>
  </p:sldLayoutIdLst>
  <p:hf hdr="0" ftr="0" dt="0"/>
  <p:txStyles>
    <p:titleStyle>
      <a:lvl1pPr algn="l" defTabSz="914400" rtl="0" eaLnBrk="1" latinLnBrk="0" hangingPunct="1">
        <a:lnSpc>
          <a:spcPts val="2500"/>
        </a:lnSpc>
        <a:spcBef>
          <a:spcPct val="0"/>
        </a:spcBef>
        <a:buNone/>
        <a:defRPr sz="2500" b="0" kern="1200">
          <a:solidFill>
            <a:srgbClr val="1F1B4F"/>
          </a:solidFill>
          <a:latin typeface="Westpac BETA Bold" panose="00000806000000000000" pitchFamily="2" charset="0"/>
          <a:ea typeface="Westpac BETA Bold" panose="00000806000000000000" pitchFamily="2" charset="0"/>
          <a:cs typeface="Westpac BETA Bold" panose="00000806000000000000" pitchFamily="2" charset="0"/>
        </a:defRPr>
      </a:lvl1pPr>
    </p:titleStyle>
    <p:bodyStyle>
      <a:lvl1pPr marL="0" marR="0" indent="0" algn="l" defTabSz="914400" rtl="0" eaLnBrk="1" fontAlgn="auto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 charset="0"/>
        <a:buNone/>
        <a:tabLst/>
        <a:defRPr sz="1200" kern="1200">
          <a:solidFill>
            <a:srgbClr val="181B25"/>
          </a:solidFill>
          <a:latin typeface="Arial" charset="0"/>
          <a:ea typeface="Arial" charset="0"/>
          <a:cs typeface="Arial" charset="0"/>
        </a:defRPr>
      </a:lvl1pPr>
      <a:lvl2pPr marL="628650" indent="-17145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 charset="0"/>
        <a:buChar char="•"/>
        <a:defRPr sz="1200" kern="1200">
          <a:solidFill>
            <a:srgbClr val="181B25"/>
          </a:solidFill>
          <a:latin typeface="Arial" charset="0"/>
          <a:ea typeface="Arial" charset="0"/>
          <a:cs typeface="Arial" charset="0"/>
        </a:defRPr>
      </a:lvl2pPr>
      <a:lvl3pPr marL="1085850" indent="-17145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 charset="0"/>
        <a:buChar char="•"/>
        <a:defRPr sz="1200" kern="1200">
          <a:solidFill>
            <a:srgbClr val="181B25"/>
          </a:solidFill>
          <a:latin typeface="Arial" charset="0"/>
          <a:ea typeface="Arial" charset="0"/>
          <a:cs typeface="Arial" charset="0"/>
        </a:defRPr>
      </a:lvl3pPr>
      <a:lvl4pPr marL="1543050" indent="-17145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 charset="0"/>
        <a:buChar char="•"/>
        <a:defRPr sz="1200" kern="1200">
          <a:solidFill>
            <a:srgbClr val="181B25"/>
          </a:solidFill>
          <a:latin typeface="Arial" charset="0"/>
          <a:ea typeface="Arial" charset="0"/>
          <a:cs typeface="Arial" charset="0"/>
        </a:defRPr>
      </a:lvl4pPr>
      <a:lvl5pPr marL="2000250" indent="-17145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 charset="0"/>
        <a:buChar char="•"/>
        <a:defRPr sz="1200" kern="1200">
          <a:solidFill>
            <a:srgbClr val="181B25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0825"/>
            <a:ext cx="7886700" cy="3627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50ED-C956-9548-BD55-82CC965AE5AD}" type="datetimeFigureOut">
              <a:rPr lang="en-US" smtClean="0"/>
              <a:t>10/7/2020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7488"/>
            <a:ext cx="30861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7488"/>
            <a:ext cx="20574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704A-5125-BC45-A5FE-A173EE04C1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6" r:id="rId2"/>
  </p:sldLayoutIdLst>
  <p:txStyles>
    <p:titleStyle>
      <a:lvl1pPr algn="l" defTabSz="914400" rtl="0" eaLnBrk="1" latinLnBrk="0" hangingPunct="1">
        <a:lnSpc>
          <a:spcPts val="2500"/>
        </a:lnSpc>
        <a:spcBef>
          <a:spcPct val="0"/>
        </a:spcBef>
        <a:buNone/>
        <a:defRPr sz="2500" kern="1200">
          <a:solidFill>
            <a:schemeClr val="bg1"/>
          </a:solidFill>
          <a:latin typeface="Westpac BETA Bold" panose="00000806000000000000" pitchFamily="2" charset="0"/>
          <a:ea typeface="Westpac BETA Bold" panose="00000806000000000000" pitchFamily="2" charset="0"/>
          <a:cs typeface="Westpac BETA Bold" panose="00000806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ts val="1400"/>
        </a:lnSpc>
        <a:spcBef>
          <a:spcPts val="400"/>
        </a:spcBef>
        <a:spcAft>
          <a:spcPts val="400"/>
        </a:spcAft>
        <a:buClr>
          <a:srgbClr val="DA1710"/>
        </a:buClr>
        <a:buSzPct val="150000"/>
        <a:buFont typeface="Arial"/>
        <a:buChar char="•"/>
        <a:defRPr sz="1200" kern="1200">
          <a:solidFill>
            <a:schemeClr val="bg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800"/>
            <a:ext cx="7886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63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kern="1200">
          <a:solidFill>
            <a:schemeClr val="bg1"/>
          </a:solidFill>
          <a:latin typeface="Westpac BETA Bold" panose="00000806000000000000" pitchFamily="2" charset="0"/>
          <a:ea typeface="Westpac BETA Bold" panose="00000806000000000000" pitchFamily="2" charset="0"/>
          <a:cs typeface="Westpac BETA Bold" panose="00000806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spaces.hightail.com/receive/jSQBfQQL3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8919" y="1009848"/>
            <a:ext cx="6200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Please ensure you download the new ‘</a:t>
            </a:r>
            <a:r>
              <a:rPr lang="en-US" sz="1200" b="1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Westpac Font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’ before using this template.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hlinkClick r:id="rId2"/>
              </a:rPr>
              <a:t>https://spaces.hightail.com/receive/jSQBfQQL3t</a:t>
            </a:r>
            <a:endParaRPr lang="en-US" sz="1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811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13F4A26-4DFC-48C2-99AF-BC923238CC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4E74324-9908-45C0-BCBA-932327EE07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4DBE34D-20AC-48C5-A824-32F4225695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8516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74126" y="2134822"/>
            <a:ext cx="1641796" cy="136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en-US" sz="6000" spc="-10" dirty="0">
                <a:solidFill>
                  <a:schemeClr val="bg1"/>
                </a:solidFill>
                <a:latin typeface="Westpac BETA Bold" panose="00000806000000000000" pitchFamily="2" charset="0"/>
              </a:rPr>
              <a:t>EARN</a:t>
            </a:r>
            <a:br>
              <a:rPr lang="en-US" sz="6000" spc="-10" dirty="0">
                <a:solidFill>
                  <a:schemeClr val="bg1"/>
                </a:solidFill>
                <a:latin typeface="Westpac BETA Bold" panose="00000806000000000000" pitchFamily="2" charset="0"/>
              </a:rPr>
            </a:br>
            <a:r>
              <a:rPr lang="en-US" sz="6000" spc="-30" dirty="0">
                <a:solidFill>
                  <a:schemeClr val="bg1"/>
                </a:solidFill>
                <a:latin typeface="Westpac BETA Bold" panose="00000806000000000000" pitchFamily="2" charset="0"/>
              </a:rPr>
              <a:t>UP TO</a:t>
            </a:r>
            <a:endParaRPr lang="en-US" sz="6000" spc="-30" dirty="0">
              <a:solidFill>
                <a:schemeClr val="bg1"/>
              </a:solidFill>
              <a:effectLst/>
              <a:latin typeface="Westpac BETA Bold" panose="00000806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04785" y="1776835"/>
            <a:ext cx="788677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0" spc="10" dirty="0">
                <a:solidFill>
                  <a:srgbClr val="DA1710"/>
                </a:solidFill>
                <a:latin typeface="Westpac BETA Bold" panose="00000806000000000000" pitchFamily="2" charset="0"/>
              </a:rPr>
              <a:t>3</a:t>
            </a:r>
            <a:endParaRPr lang="en-US" sz="11000" spc="10" dirty="0">
              <a:solidFill>
                <a:srgbClr val="DA1710"/>
              </a:solidFill>
              <a:effectLst/>
              <a:latin typeface="Westpac BETA Bold" panose="00000806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7420" y="2298373"/>
            <a:ext cx="680784" cy="5591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sz="10000" spc="10" baseline="30000" dirty="0">
                <a:solidFill>
                  <a:srgbClr val="DA1710"/>
                </a:solidFill>
                <a:latin typeface="Westpac BETA Bold" panose="00000806000000000000" pitchFamily="2" charset="0"/>
              </a:rPr>
              <a:t>%</a:t>
            </a:r>
            <a:endParaRPr lang="en-US" sz="10000" spc="10" baseline="30000" dirty="0">
              <a:solidFill>
                <a:srgbClr val="DA1710"/>
              </a:solidFill>
              <a:effectLst/>
              <a:latin typeface="Westpac BETA Bold" panose="00000806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93878" y="2669387"/>
            <a:ext cx="867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000" spc="-50" dirty="0">
                <a:solidFill>
                  <a:schemeClr val="bg1"/>
                </a:solidFill>
                <a:latin typeface="Westpac BETA Bold" panose="00000806000000000000" pitchFamily="2" charset="0"/>
                <a:ea typeface="Westpac" charset="0"/>
                <a:cs typeface="Westpac" charset="0"/>
              </a:rPr>
              <a:t>P.A.</a:t>
            </a:r>
          </a:p>
        </p:txBody>
      </p:sp>
    </p:spTree>
    <p:extLst>
      <p:ext uri="{BB962C8B-B14F-4D97-AF65-F5344CB8AC3E}">
        <p14:creationId xmlns:p14="http://schemas.microsoft.com/office/powerpoint/2010/main" val="1845663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419123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F2A6E-D755-B841-9CEF-AE69DC1F025C}" type="slidenum">
              <a:rPr lang="en-US" smtClean="0"/>
              <a:t>13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err="1"/>
              <a:t>Quas</a:t>
            </a:r>
            <a:r>
              <a:rPr lang="en-US" dirty="0"/>
              <a:t> net </a:t>
            </a:r>
            <a:r>
              <a:rPr lang="en-US" dirty="0" err="1"/>
              <a:t>fugias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vento</a:t>
            </a:r>
            <a:r>
              <a:rPr lang="en-US" dirty="0"/>
              <a:t> </a:t>
            </a:r>
            <a:r>
              <a:rPr lang="en-US" dirty="0" err="1"/>
              <a:t>magnam</a:t>
            </a:r>
            <a:r>
              <a:rPr lang="en-US" dirty="0"/>
              <a:t> </a:t>
            </a:r>
            <a:r>
              <a:rPr lang="en-US" dirty="0" err="1"/>
              <a:t>essincieni</a:t>
            </a:r>
            <a:r>
              <a:rPr lang="en-US" dirty="0"/>
              <a:t> </a:t>
            </a:r>
            <a:r>
              <a:rPr lang="en-US" dirty="0" err="1"/>
              <a:t>tes</a:t>
            </a:r>
            <a:r>
              <a:rPr lang="en-US" dirty="0"/>
              <a:t> </a:t>
            </a:r>
            <a:r>
              <a:rPr lang="en-US" dirty="0" err="1"/>
              <a:t>dolo</a:t>
            </a:r>
            <a:r>
              <a:rPr lang="en-US" dirty="0"/>
              <a:t> </a:t>
            </a:r>
            <a:r>
              <a:rPr lang="en-US" dirty="0" err="1"/>
              <a:t>tatenim</a:t>
            </a:r>
            <a:r>
              <a:rPr lang="en-US" dirty="0"/>
              <a:t> et, </a:t>
            </a:r>
            <a:r>
              <a:rPr lang="en-US" dirty="0" err="1"/>
              <a:t>nesse</a:t>
            </a:r>
            <a:r>
              <a:rPr lang="en-US" dirty="0"/>
              <a:t> </a:t>
            </a:r>
            <a:r>
              <a:rPr lang="en-US" dirty="0" err="1"/>
              <a:t>estet</a:t>
            </a:r>
            <a:r>
              <a:rPr lang="en-US" dirty="0"/>
              <a:t>, </a:t>
            </a:r>
            <a:r>
              <a:rPr lang="en-US" dirty="0" err="1"/>
              <a:t>nobis</a:t>
            </a:r>
            <a:r>
              <a:rPr lang="en-US" dirty="0"/>
              <a:t> sim </a:t>
            </a:r>
            <a:r>
              <a:rPr lang="en-US" dirty="0" err="1"/>
              <a:t>aut</a:t>
            </a:r>
            <a:r>
              <a:rPr lang="en-US" dirty="0"/>
              <a:t>: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 err="1"/>
              <a:t>vitat</a:t>
            </a:r>
            <a:r>
              <a:rPr lang="en-US" dirty="0"/>
              <a:t> </a:t>
            </a:r>
            <a:r>
              <a:rPr lang="en-US" dirty="0" err="1"/>
              <a:t>assiminciet</a:t>
            </a:r>
            <a:r>
              <a:rPr lang="en-US" dirty="0"/>
              <a:t> </a:t>
            </a:r>
            <a:r>
              <a:rPr lang="en-US" dirty="0" err="1"/>
              <a:t>quisquia</a:t>
            </a:r>
            <a:r>
              <a:rPr lang="en-US" dirty="0"/>
              <a:t> pore con pro et </a:t>
            </a:r>
            <a:r>
              <a:rPr lang="en-US" dirty="0" err="1"/>
              <a:t>poribus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Est, </a:t>
            </a:r>
            <a:r>
              <a:rPr lang="en-US" dirty="0" err="1"/>
              <a:t>sinulparum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net </a:t>
            </a:r>
            <a:r>
              <a:rPr lang="en-US" dirty="0" err="1"/>
              <a:t>fugias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vento</a:t>
            </a:r>
            <a:r>
              <a:rPr lang="en-US" dirty="0"/>
              <a:t> </a:t>
            </a:r>
            <a:r>
              <a:rPr lang="en-US" dirty="0" err="1"/>
              <a:t>magnam</a:t>
            </a:r>
            <a:r>
              <a:rPr lang="en-US" dirty="0"/>
              <a:t> </a:t>
            </a:r>
            <a:r>
              <a:rPr lang="en-US" dirty="0" err="1"/>
              <a:t>essinciennis</a:t>
            </a:r>
            <a:r>
              <a:rPr lang="en-US" dirty="0"/>
              <a:t> </a:t>
            </a:r>
            <a:r>
              <a:rPr lang="en-US" dirty="0" err="1"/>
              <a:t>consequis</a:t>
            </a:r>
            <a:r>
              <a:rPr lang="en-US" dirty="0"/>
              <a:t> </a:t>
            </a:r>
            <a:r>
              <a:rPr lang="en-US" dirty="0" err="1"/>
              <a:t>molent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asit</a:t>
            </a:r>
            <a:r>
              <a:rPr lang="en-US" dirty="0"/>
              <a:t> </a:t>
            </a:r>
            <a:r>
              <a:rPr lang="en-US" dirty="0" err="1"/>
              <a:t>officiur</a:t>
            </a:r>
            <a:r>
              <a:rPr lang="en-US" dirty="0"/>
              <a:t>?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A net </a:t>
            </a:r>
            <a:r>
              <a:rPr lang="en-US" dirty="0" err="1"/>
              <a:t>fugias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vento</a:t>
            </a:r>
            <a:r>
              <a:rPr lang="en-US" dirty="0"/>
              <a:t> </a:t>
            </a:r>
            <a:r>
              <a:rPr lang="en-US" dirty="0" err="1"/>
              <a:t>magnam</a:t>
            </a:r>
            <a:r>
              <a:rPr lang="en-US" dirty="0"/>
              <a:t> </a:t>
            </a:r>
            <a:r>
              <a:rPr lang="en-US" dirty="0" err="1"/>
              <a:t>essinciennis</a:t>
            </a:r>
            <a:r>
              <a:rPr lang="en-US" dirty="0"/>
              <a:t> </a:t>
            </a:r>
            <a:r>
              <a:rPr lang="en-US" dirty="0" err="1"/>
              <a:t>consequis</a:t>
            </a:r>
            <a:r>
              <a:rPr lang="en-US" dirty="0"/>
              <a:t> </a:t>
            </a:r>
            <a:r>
              <a:rPr lang="en-US" dirty="0" err="1"/>
              <a:t>molent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asit</a:t>
            </a:r>
            <a:r>
              <a:rPr lang="en-US" dirty="0"/>
              <a:t> </a:t>
            </a:r>
            <a:r>
              <a:rPr lang="en-US" dirty="0" err="1"/>
              <a:t>officiur</a:t>
            </a:r>
            <a:r>
              <a:rPr lang="en-US" dirty="0"/>
              <a:t>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dolorep</a:t>
            </a:r>
            <a:r>
              <a:rPr lang="en-US" dirty="0"/>
              <a:t> </a:t>
            </a:r>
            <a:r>
              <a:rPr lang="en-US" dirty="0" err="1"/>
              <a:t>reperum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nonsequae</a:t>
            </a:r>
            <a:r>
              <a:rPr lang="en-US" dirty="0"/>
              <a:t> </a:t>
            </a:r>
            <a:r>
              <a:rPr lang="en-US" dirty="0" err="1"/>
              <a:t>reresseque</a:t>
            </a:r>
            <a:r>
              <a:rPr lang="en-US" dirty="0"/>
              <a:t> pore con pro et </a:t>
            </a:r>
            <a:r>
              <a:rPr lang="en-US" dirty="0" err="1"/>
              <a:t>poribus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sinulparum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net </a:t>
            </a:r>
            <a:r>
              <a:rPr lang="en-US" dirty="0" err="1"/>
              <a:t>essinciennis</a:t>
            </a:r>
            <a:r>
              <a:rPr lang="en-US" dirty="0"/>
              <a:t> </a:t>
            </a:r>
            <a:r>
              <a:rPr lang="en-US" dirty="0" err="1"/>
              <a:t>consequis</a:t>
            </a:r>
            <a:r>
              <a:rPr lang="en-US" dirty="0"/>
              <a:t> </a:t>
            </a:r>
            <a:r>
              <a:rPr lang="en-US" dirty="0" err="1"/>
              <a:t>molent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asit</a:t>
            </a:r>
            <a:r>
              <a:rPr lang="en-US" dirty="0"/>
              <a:t> </a:t>
            </a:r>
            <a:r>
              <a:rPr lang="en-US" dirty="0" err="1"/>
              <a:t>officiur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dis </a:t>
            </a:r>
            <a:r>
              <a:rPr lang="en-US" dirty="0" err="1"/>
              <a:t>dolut</a:t>
            </a:r>
            <a:r>
              <a:rPr lang="en-US" dirty="0"/>
              <a:t> et et et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facea</a:t>
            </a:r>
            <a:r>
              <a:rPr lang="en-US" dirty="0"/>
              <a:t> </a:t>
            </a:r>
            <a:r>
              <a:rPr lang="en-US" dirty="0" err="1"/>
              <a:t>nobis</a:t>
            </a:r>
            <a:r>
              <a:rPr lang="en-US" dirty="0"/>
              <a:t> </a:t>
            </a:r>
            <a:r>
              <a:rPr lang="en-US" dirty="0" err="1"/>
              <a:t>dolendi</a:t>
            </a:r>
            <a:r>
              <a:rPr lang="en-US" dirty="0"/>
              <a:t> </a:t>
            </a:r>
            <a:r>
              <a:rPr lang="en-US" dirty="0" err="1"/>
              <a:t>nonsequat</a:t>
            </a:r>
            <a:r>
              <a:rPr lang="en-US" dirty="0"/>
              <a:t> </a:t>
            </a:r>
            <a:r>
              <a:rPr lang="en-US" dirty="0" err="1"/>
              <a:t>landio</a:t>
            </a:r>
            <a:r>
              <a:rPr lang="en-US" dirty="0"/>
              <a:t>?</a:t>
            </a:r>
          </a:p>
          <a:p>
            <a:r>
              <a:rPr lang="en-US" dirty="0"/>
              <a:t>P </a:t>
            </a:r>
            <a:r>
              <a:rPr lang="en-US" dirty="0" err="1"/>
              <a:t>consequis</a:t>
            </a:r>
            <a:r>
              <a:rPr lang="en-US" dirty="0"/>
              <a:t> </a:t>
            </a:r>
            <a:r>
              <a:rPr lang="en-US" dirty="0" err="1"/>
              <a:t>molent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asit</a:t>
            </a:r>
            <a:r>
              <a:rPr lang="en-US" dirty="0"/>
              <a:t> </a:t>
            </a:r>
            <a:r>
              <a:rPr lang="en-US" dirty="0" err="1"/>
              <a:t>officiur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dis </a:t>
            </a:r>
            <a:r>
              <a:rPr lang="en-US" dirty="0" err="1"/>
              <a:t>dolut</a:t>
            </a:r>
            <a:r>
              <a:rPr lang="en-US" dirty="0"/>
              <a:t> et et et </a:t>
            </a:r>
            <a:r>
              <a:rPr lang="en-US" dirty="0" err="1"/>
              <a:t>aut</a:t>
            </a:r>
            <a:r>
              <a:rPr lang="en-US" dirty="0"/>
              <a:t> face</a:t>
            </a:r>
          </a:p>
          <a:p>
            <a:pPr lvl="1"/>
            <a:r>
              <a:rPr lang="en-US" dirty="0" err="1"/>
              <a:t>vitat</a:t>
            </a:r>
            <a:r>
              <a:rPr lang="en-US" dirty="0"/>
              <a:t> </a:t>
            </a:r>
            <a:r>
              <a:rPr lang="en-US" dirty="0" err="1"/>
              <a:t>assiminciet</a:t>
            </a:r>
            <a:r>
              <a:rPr lang="en-US" dirty="0"/>
              <a:t> </a:t>
            </a:r>
            <a:r>
              <a:rPr lang="en-US" dirty="0" err="1"/>
              <a:t>quisquia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err="1"/>
              <a:t>Itaturibea</a:t>
            </a:r>
            <a:r>
              <a:rPr lang="en-US" dirty="0"/>
              <a:t> </a:t>
            </a:r>
            <a:r>
              <a:rPr lang="en-US" dirty="0" err="1"/>
              <a:t>volorest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674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11" name="Text Placeholder 10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idx="3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38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97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 err="1"/>
              <a:t>Derchillatia</a:t>
            </a:r>
            <a:endParaRPr lang="en-US" dirty="0"/>
          </a:p>
          <a:p>
            <a:pPr marL="171450" indent="-171450">
              <a:buFont typeface="Arial" charset="0"/>
              <a:buChar char="•"/>
            </a:pPr>
            <a:r>
              <a:rPr lang="en-US" dirty="0" err="1"/>
              <a:t>lorest</a:t>
            </a:r>
            <a:r>
              <a:rPr lang="en-US" dirty="0"/>
              <a:t> et </a:t>
            </a:r>
            <a:r>
              <a:rPr lang="en-US" dirty="0" err="1"/>
              <a:t>landell</a:t>
            </a:r>
            <a:r>
              <a:rPr lang="en-US" dirty="0"/>
              <a:t> </a:t>
            </a:r>
            <a:r>
              <a:rPr lang="en-US" dirty="0" err="1"/>
              <a:t>uptam</a:t>
            </a:r>
            <a:r>
              <a:rPr lang="en-US" dirty="0"/>
              <a:t>, </a:t>
            </a:r>
            <a:r>
              <a:rPr lang="en-US" dirty="0" err="1"/>
              <a:t>vition</a:t>
            </a:r>
            <a:r>
              <a:rPr lang="en-US" dirty="0"/>
              <a:t> ex et </a:t>
            </a:r>
            <a:r>
              <a:rPr lang="en-US" dirty="0" err="1"/>
              <a:t>perferibus</a:t>
            </a:r>
            <a:r>
              <a:rPr lang="en-US" dirty="0"/>
              <a:t> et,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preperum</a:t>
            </a:r>
            <a:r>
              <a:rPr lang="en-US" dirty="0"/>
              <a:t>,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desPoreptatis</a:t>
            </a:r>
            <a:r>
              <a:rPr lang="en-US" dirty="0"/>
              <a:t> </a:t>
            </a:r>
            <a:r>
              <a:rPr lang="en-US" dirty="0" err="1"/>
              <a:t>cus</a:t>
            </a:r>
            <a:r>
              <a:rPr lang="en-US" dirty="0"/>
              <a:t> ate </a:t>
            </a:r>
            <a:r>
              <a:rPr lang="en-US" dirty="0" err="1"/>
              <a:t>es</a:t>
            </a:r>
            <a:r>
              <a:rPr lang="en-US" dirty="0"/>
              <a:t> de </a:t>
            </a:r>
            <a:r>
              <a:rPr lang="en-US" dirty="0" err="1"/>
              <a:t>exeria</a:t>
            </a:r>
            <a:r>
              <a:rPr lang="en-US" dirty="0"/>
              <a:t> 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err="1"/>
              <a:t>velenda</a:t>
            </a:r>
            <a:r>
              <a:rPr lang="en-US" dirty="0"/>
              <a:t> </a:t>
            </a:r>
            <a:r>
              <a:rPr lang="en-US" dirty="0" err="1"/>
              <a:t>erunditis</a:t>
            </a:r>
            <a:r>
              <a:rPr lang="en-US" dirty="0"/>
              <a:t> non </a:t>
            </a:r>
            <a:r>
              <a:rPr lang="en-US" dirty="0" err="1"/>
              <a:t>commodit</a:t>
            </a:r>
            <a:r>
              <a:rPr lang="en-US" dirty="0"/>
              <a:t> </a:t>
            </a:r>
            <a:r>
              <a:rPr lang="en-US" dirty="0" err="1"/>
              <a:t>odicim</a:t>
            </a:r>
            <a:r>
              <a:rPr lang="en-US" dirty="0"/>
              <a:t> </a:t>
            </a:r>
            <a:r>
              <a:rPr lang="en-US" dirty="0" err="1"/>
              <a:t>etus</a:t>
            </a:r>
            <a:r>
              <a:rPr lang="en-US" dirty="0"/>
              <a:t> </a:t>
            </a:r>
            <a:r>
              <a:rPr lang="en-US" dirty="0" err="1"/>
              <a:t>dem</a:t>
            </a:r>
            <a:r>
              <a:rPr lang="en-US" dirty="0"/>
              <a:t> </a:t>
            </a:r>
            <a:r>
              <a:rPr lang="en-US" dirty="0" err="1"/>
              <a:t>expello</a:t>
            </a:r>
            <a:r>
              <a:rPr lang="en-US" dirty="0"/>
              <a:t> </a:t>
            </a:r>
            <a:r>
              <a:rPr lang="en-US" dirty="0" err="1"/>
              <a:t>resequa</a:t>
            </a:r>
            <a:r>
              <a:rPr lang="en-US" dirty="0"/>
              <a:t> </a:t>
            </a:r>
            <a:r>
              <a:rPr lang="en-US" dirty="0" err="1"/>
              <a:t>sintis</a:t>
            </a:r>
            <a:r>
              <a:rPr lang="en-US" dirty="0"/>
              <a:t> 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err="1"/>
              <a:t>Derchillatia</a:t>
            </a:r>
            <a:r>
              <a:rPr lang="en-US" dirty="0"/>
              <a:t> </a:t>
            </a:r>
            <a:r>
              <a:rPr lang="en-US" dirty="0" err="1"/>
              <a:t>lorest</a:t>
            </a:r>
            <a:r>
              <a:rPr lang="en-US" dirty="0"/>
              <a:t> </a:t>
            </a:r>
            <a:r>
              <a:rPr lang="en-US" dirty="0" err="1"/>
              <a:t>euptam</a:t>
            </a:r>
            <a:r>
              <a:rPr lang="en-US" dirty="0"/>
              <a:t>, </a:t>
            </a:r>
            <a:r>
              <a:rPr lang="en-US" dirty="0" err="1"/>
              <a:t>inctecabo</a:t>
            </a:r>
            <a:r>
              <a:rPr lang="en-US" dirty="0"/>
              <a:t>. </a:t>
            </a:r>
          </a:p>
          <a:p>
            <a:pPr marL="585216" lvl="1" indent="-228600">
              <a:buClr>
                <a:schemeClr val="tx1"/>
              </a:buClr>
            </a:pPr>
            <a:r>
              <a:rPr lang="en-US" dirty="0" err="1"/>
              <a:t>Sequam</a:t>
            </a:r>
            <a:r>
              <a:rPr lang="en-US" dirty="0"/>
              <a:t> doles </a:t>
            </a:r>
            <a:r>
              <a:rPr lang="en-US" dirty="0" err="1"/>
              <a:t>ipicil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 </a:t>
            </a:r>
            <a:r>
              <a:rPr lang="en-US" dirty="0" err="1"/>
              <a:t>nist</a:t>
            </a:r>
            <a:r>
              <a:rPr lang="en-US" dirty="0"/>
              <a:t> </a:t>
            </a:r>
          </a:p>
          <a:p>
            <a:pPr marL="585216" lvl="1" indent="-228600">
              <a:buClr>
                <a:schemeClr val="tx1"/>
              </a:buClr>
            </a:pP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earibusape</a:t>
            </a:r>
            <a:r>
              <a:rPr lang="en-US" dirty="0"/>
              <a:t> </a:t>
            </a:r>
            <a:r>
              <a:rPr lang="en-US" dirty="0" err="1"/>
              <a:t>nihicabo</a:t>
            </a:r>
            <a:r>
              <a:rPr lang="en-US" dirty="0"/>
              <a:t>. </a:t>
            </a:r>
          </a:p>
          <a:p>
            <a:r>
              <a:rPr lang="en-US" dirty="0" err="1"/>
              <a:t>Nemt</a:t>
            </a:r>
            <a:r>
              <a:rPr lang="en-US" dirty="0"/>
              <a:t> </a:t>
            </a:r>
            <a:r>
              <a:rPr lang="en-US" dirty="0" err="1"/>
              <a:t>landell</a:t>
            </a:r>
            <a:r>
              <a:rPr lang="en-US" dirty="0"/>
              <a:t> </a:t>
            </a:r>
          </a:p>
          <a:p>
            <a:r>
              <a:rPr lang="en-US" dirty="0" err="1"/>
              <a:t>Faccus</a:t>
            </a:r>
            <a:r>
              <a:rPr lang="en-US" dirty="0"/>
              <a:t> </a:t>
            </a:r>
            <a:r>
              <a:rPr lang="en-US" dirty="0" err="1"/>
              <a:t>invenihit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 err="1"/>
              <a:t>Derchillatia</a:t>
            </a:r>
            <a:r>
              <a:rPr lang="en-US" b="1" dirty="0"/>
              <a:t> </a:t>
            </a:r>
            <a:endParaRPr lang="en-US" dirty="0"/>
          </a:p>
          <a:p>
            <a:r>
              <a:rPr lang="en-US" dirty="0" err="1"/>
              <a:t>lorest</a:t>
            </a:r>
            <a:r>
              <a:rPr lang="en-US" dirty="0"/>
              <a:t> et </a:t>
            </a:r>
            <a:r>
              <a:rPr lang="en-US" dirty="0" err="1"/>
              <a:t>landell</a:t>
            </a:r>
            <a:r>
              <a:rPr lang="en-US" dirty="0"/>
              <a:t> </a:t>
            </a:r>
            <a:r>
              <a:rPr lang="en-US" dirty="0" err="1"/>
              <a:t>uptam</a:t>
            </a:r>
            <a:r>
              <a:rPr lang="en-US" dirty="0"/>
              <a:t>, </a:t>
            </a:r>
            <a:r>
              <a:rPr lang="en-US" dirty="0" err="1"/>
              <a:t>inctecabo</a:t>
            </a:r>
            <a:r>
              <a:rPr lang="en-US" dirty="0"/>
              <a:t>:  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err="1"/>
              <a:t>Ipicil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 </a:t>
            </a:r>
            <a:r>
              <a:rPr lang="en-US" dirty="0" err="1"/>
              <a:t>nist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earibusape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a </a:t>
            </a:r>
            <a:r>
              <a:rPr lang="en-US" dirty="0" err="1"/>
              <a:t>vition</a:t>
            </a:r>
            <a:r>
              <a:rPr lang="en-US" dirty="0"/>
              <a:t> ex. 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/>
              <a:t>Et </a:t>
            </a:r>
            <a:r>
              <a:rPr lang="en-US" dirty="0" err="1"/>
              <a:t>perferibus</a:t>
            </a:r>
            <a:r>
              <a:rPr lang="en-US" dirty="0"/>
              <a:t> et,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preperum</a:t>
            </a:r>
            <a:r>
              <a:rPr lang="en-US" dirty="0"/>
              <a:t>,</a:t>
            </a:r>
          </a:p>
          <a:p>
            <a:pPr lvl="1"/>
            <a:r>
              <a:rPr lang="en-US" dirty="0" err="1"/>
              <a:t>Apidigendant</a:t>
            </a:r>
            <a:r>
              <a:rPr lang="en-US" dirty="0"/>
              <a:t> </a:t>
            </a:r>
          </a:p>
          <a:p>
            <a:pPr lvl="1"/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 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err="1"/>
              <a:t>Sequam</a:t>
            </a:r>
            <a:r>
              <a:rPr lang="en-US" dirty="0"/>
              <a:t> doles </a:t>
            </a:r>
            <a:r>
              <a:rPr lang="en-US" dirty="0" err="1"/>
              <a:t>ipicil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 </a:t>
            </a:r>
            <a:r>
              <a:rPr lang="en-US" dirty="0" err="1"/>
              <a:t>nist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: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tusam</a:t>
            </a:r>
            <a:r>
              <a:rPr lang="en-US" dirty="0"/>
              <a:t>, a</a:t>
            </a:r>
          </a:p>
          <a:p>
            <a:pPr lvl="1"/>
            <a:r>
              <a:rPr lang="en-US" dirty="0" err="1"/>
              <a:t>liti</a:t>
            </a:r>
            <a:r>
              <a:rPr lang="en-US" dirty="0"/>
              <a:t> </a:t>
            </a:r>
            <a:r>
              <a:rPr lang="en-US" dirty="0" err="1"/>
              <a:t>uptio</a:t>
            </a:r>
            <a:r>
              <a:rPr lang="en-US" dirty="0"/>
              <a:t>. </a:t>
            </a:r>
            <a:r>
              <a:rPr lang="en-US" dirty="0" err="1"/>
              <a:t>Nem</a:t>
            </a:r>
            <a:r>
              <a:rPr lang="en-US" dirty="0"/>
              <a:t> </a:t>
            </a:r>
            <a:r>
              <a:rPr lang="en-US" dirty="0" err="1"/>
              <a:t>faccus</a:t>
            </a:r>
            <a:r>
              <a:rPr lang="en-US" dirty="0"/>
              <a:t> </a:t>
            </a:r>
            <a:r>
              <a:rPr lang="en-US" dirty="0" err="1"/>
              <a:t>invenihit</a:t>
            </a:r>
            <a:r>
              <a:rPr lang="en-US" dirty="0"/>
              <a:t>, </a:t>
            </a:r>
            <a:r>
              <a:rPr lang="en-US" dirty="0" err="1"/>
              <a:t>iustia</a:t>
            </a:r>
            <a:r>
              <a:rPr lang="en-US" dirty="0"/>
              <a:t> </a:t>
            </a:r>
            <a:r>
              <a:rPr lang="en-US" dirty="0" err="1"/>
              <a:t>plit</a:t>
            </a:r>
            <a:r>
              <a:rPr lang="en-US" dirty="0"/>
              <a:t> pa </a:t>
            </a:r>
            <a:r>
              <a:rPr lang="en-US" dirty="0" err="1"/>
              <a:t>nihit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Otatium</a:t>
            </a:r>
            <a:r>
              <a:rPr lang="en-US" dirty="0"/>
              <a:t> </a:t>
            </a:r>
            <a:r>
              <a:rPr lang="en-US" dirty="0" err="1"/>
              <a:t>explani</a:t>
            </a:r>
            <a:r>
              <a:rPr lang="en-US" dirty="0"/>
              <a:t> </a:t>
            </a:r>
            <a:r>
              <a:rPr lang="en-US" dirty="0" err="1"/>
              <a:t>enimus</a:t>
            </a:r>
            <a:r>
              <a:rPr lang="en-US" dirty="0"/>
              <a:t> et in rem sim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auta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et </a:t>
            </a:r>
            <a:r>
              <a:rPr lang="en-US" dirty="0" err="1"/>
              <a:t>labo</a:t>
            </a:r>
            <a:r>
              <a:rPr lang="en-US" dirty="0"/>
              <a:t>. </a:t>
            </a:r>
            <a:r>
              <a:rPr lang="en-US" dirty="0" err="1"/>
              <a:t>Perum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673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 dirty="0">
              <a:latin typeface="Westpac BETA Bold" panose="00000806000000000000" pitchFamily="2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>
              <a:latin typeface="Westpac BETA Bold" panose="00000806000000000000" pitchFamily="2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 dirty="0">
              <a:latin typeface="Westpac BETA Bold" panose="00000806000000000000" pitchFamily="2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 dirty="0">
              <a:latin typeface="Westpac BETA Bold" panose="00000806000000000000" pitchFamily="2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22" name="Picture Placeholder 21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36"/>
          </p:nvPr>
        </p:nvSpPr>
        <p:spPr/>
      </p:sp>
    </p:spTree>
    <p:extLst>
      <p:ext uri="{BB962C8B-B14F-4D97-AF65-F5344CB8AC3E}">
        <p14:creationId xmlns:p14="http://schemas.microsoft.com/office/powerpoint/2010/main" val="1068954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ound Diagonal Corner Rectangle 4"/>
          <p:cNvSpPr/>
          <p:nvPr/>
        </p:nvSpPr>
        <p:spPr>
          <a:xfrm>
            <a:off x="1699200" y="3607200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 flipH="1">
            <a:off x="327600" y="2670575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10225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81825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3067625" y="2670575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50550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25026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455630" y="3607200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3" name="Round Diagonal Corner Rectangle 12"/>
          <p:cNvSpPr/>
          <p:nvPr/>
        </p:nvSpPr>
        <p:spPr>
          <a:xfrm flipH="1">
            <a:off x="5814000" y="2670575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89652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58376" y="3137301"/>
            <a:ext cx="231200" cy="4392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6" name="Round Diagonal Corner Rectangle 15"/>
          <p:cNvSpPr/>
          <p:nvPr/>
        </p:nvSpPr>
        <p:spPr>
          <a:xfrm>
            <a:off x="8549166" y="2670575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7" name="Round Diagonal Corner Rectangle 16"/>
          <p:cNvSpPr/>
          <p:nvPr/>
        </p:nvSpPr>
        <p:spPr>
          <a:xfrm flipH="1">
            <a:off x="7171223" y="3610401"/>
            <a:ext cx="231200" cy="439200"/>
          </a:xfrm>
          <a:prstGeom prst="round2DiagRect">
            <a:avLst>
              <a:gd name="adj1" fmla="val 49625"/>
              <a:gd name="adj2" fmla="val 0"/>
            </a:avLst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381825" y="2145102"/>
            <a:ext cx="0" cy="1081177"/>
          </a:xfrm>
          <a:prstGeom prst="line">
            <a:avLst/>
          </a:prstGeom>
          <a:ln w="3175">
            <a:solidFill>
              <a:srgbClr val="DA1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489652" y="3505811"/>
            <a:ext cx="0" cy="1081177"/>
          </a:xfrm>
          <a:prstGeom prst="line">
            <a:avLst/>
          </a:prstGeom>
          <a:ln w="3175">
            <a:solidFill>
              <a:srgbClr val="DA1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489652" y="3576501"/>
            <a:ext cx="0" cy="1081177"/>
          </a:xfrm>
          <a:prstGeom prst="line">
            <a:avLst/>
          </a:prstGeom>
          <a:ln w="3175">
            <a:solidFill>
              <a:srgbClr val="DA17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419564" y="2125754"/>
            <a:ext cx="15273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Simaximo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523162" y="4245640"/>
            <a:ext cx="15273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Simaximo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lorest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 et </a:t>
            </a:r>
            <a:r>
              <a:rPr lang="en-US" sz="1000" dirty="0" err="1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landell</a:t>
            </a:r>
            <a:r>
              <a:rPr lang="en-US" sz="1000" dirty="0">
                <a:solidFill>
                  <a:srgbClr val="181B25"/>
                </a:solidFill>
                <a:latin typeface="Arial" charset="0"/>
                <a:ea typeface="Arial" charset="0"/>
                <a:cs typeface="Arial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125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85074417"/>
              </p:ext>
            </p:extLst>
          </p:nvPr>
        </p:nvGraphicFramePr>
        <p:xfrm>
          <a:off x="1092000" y="2113884"/>
          <a:ext cx="6367200" cy="2516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1377107" y="4692370"/>
            <a:ext cx="2827500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 flipV="1">
            <a:off x="4204607" y="4692370"/>
            <a:ext cx="2827500" cy="36000"/>
          </a:xfrm>
          <a:prstGeom prst="rect">
            <a:avLst/>
          </a:prstGeom>
          <a:solidFill>
            <a:srgbClr val="FFD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34273" y="4787060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3686" y="4787060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Derchillatia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96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5916706" y="2041943"/>
            <a:ext cx="22495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141665" y="2041943"/>
            <a:ext cx="99903" cy="26512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97961" y="1300572"/>
            <a:ext cx="8745269" cy="790995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290589410"/>
              </p:ext>
            </p:extLst>
          </p:nvPr>
        </p:nvGraphicFramePr>
        <p:xfrm>
          <a:off x="373223" y="2136711"/>
          <a:ext cx="3605438" cy="2390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863924" y="4982157"/>
            <a:ext cx="638304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3686" y="4721570"/>
            <a:ext cx="4587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Home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02228" y="4982157"/>
            <a:ext cx="638304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0532" y="4982157"/>
            <a:ext cx="638304" cy="36000"/>
          </a:xfrm>
          <a:prstGeom prst="rect">
            <a:avLst/>
          </a:prstGeom>
          <a:solidFill>
            <a:srgbClr val="1F1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78836" y="4982157"/>
            <a:ext cx="638304" cy="36000"/>
          </a:xfrm>
          <a:prstGeom prst="rect">
            <a:avLst/>
          </a:prstGeom>
          <a:solidFill>
            <a:srgbClr val="FF3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2216" y="4721570"/>
            <a:ext cx="638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Insurance</a:t>
            </a:r>
            <a:endParaRPr lang="en-US" sz="800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4803" y="4721570"/>
            <a:ext cx="3497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Car</a:t>
            </a:r>
            <a:endParaRPr lang="en-US" sz="800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93465" y="4721570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Food</a:t>
            </a: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150067258"/>
              </p:ext>
            </p:extLst>
          </p:nvPr>
        </p:nvGraphicFramePr>
        <p:xfrm>
          <a:off x="4795933" y="2136711"/>
          <a:ext cx="3605438" cy="2390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602" y="2931816"/>
            <a:ext cx="800100" cy="8001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603264" y="4946157"/>
            <a:ext cx="737079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70580" y="4721570"/>
            <a:ext cx="769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Down 0.76%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41568" y="4946157"/>
            <a:ext cx="737079" cy="36000"/>
          </a:xfrm>
          <a:prstGeom prst="rect">
            <a:avLst/>
          </a:prstGeom>
          <a:solidFill>
            <a:srgbClr val="1F1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79872" y="4946157"/>
            <a:ext cx="737079" cy="36000"/>
          </a:xfrm>
          <a:prstGeom prst="rect">
            <a:avLst/>
          </a:prstGeom>
          <a:solidFill>
            <a:srgbClr val="FF3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62898" y="4721570"/>
            <a:ext cx="638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Up 0.21%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55216" y="4721570"/>
            <a:ext cx="638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Up 1.11%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256053" y="1931715"/>
            <a:ext cx="6944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Dow Jones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715519" y="3758229"/>
            <a:ext cx="5405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Nasdaq</a:t>
            </a:r>
            <a:endParaRPr lang="en-US" sz="800" dirty="0">
              <a:solidFill>
                <a:schemeClr val="bg2">
                  <a:lumMod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61659" y="2623683"/>
            <a:ext cx="64953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Arial" charset="0"/>
                <a:ea typeface="Arial" charset="0"/>
                <a:cs typeface="Arial" charset="0"/>
              </a:rPr>
              <a:t>FTSE 100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217458" y="3868831"/>
            <a:ext cx="22495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797174" y="2731405"/>
            <a:ext cx="22495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701498" y="2728475"/>
            <a:ext cx="95676" cy="20334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442417" y="3645706"/>
            <a:ext cx="107798" cy="22342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535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481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625726618"/>
              </p:ext>
            </p:extLst>
          </p:nvPr>
        </p:nvGraphicFramePr>
        <p:xfrm>
          <a:off x="767046" y="2044939"/>
          <a:ext cx="2880270" cy="249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1094497" y="4723896"/>
            <a:ext cx="1083010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2171917" y="4723676"/>
            <a:ext cx="1083010" cy="36000"/>
          </a:xfrm>
          <a:prstGeom prst="rect">
            <a:avLst/>
          </a:prstGeom>
          <a:solidFill>
            <a:srgbClr val="1F1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94590" y="4794230"/>
            <a:ext cx="425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Profit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86437" y="4794230"/>
            <a:ext cx="4026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Loss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740439849"/>
              </p:ext>
            </p:extLst>
          </p:nvPr>
        </p:nvGraphicFramePr>
        <p:xfrm>
          <a:off x="5444836" y="2147309"/>
          <a:ext cx="2992582" cy="2494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 14"/>
          <p:cNvSpPr/>
          <p:nvPr/>
        </p:nvSpPr>
        <p:spPr>
          <a:xfrm>
            <a:off x="5611489" y="4715200"/>
            <a:ext cx="547200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6" name="Rectangle 15"/>
          <p:cNvSpPr/>
          <p:nvPr/>
        </p:nvSpPr>
        <p:spPr>
          <a:xfrm flipV="1">
            <a:off x="6704806" y="4714177"/>
            <a:ext cx="547200" cy="36000"/>
          </a:xfrm>
          <a:prstGeom prst="rect">
            <a:avLst/>
          </a:prstGeom>
          <a:solidFill>
            <a:srgbClr val="1F1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22523" y="4797597"/>
            <a:ext cx="4587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Home</a:t>
            </a:r>
            <a:endParaRPr lang="en-US" sz="800" dirty="0">
              <a:solidFill>
                <a:srgbClr val="1F1B4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96164" y="4794230"/>
            <a:ext cx="3497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Car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157606" y="4714177"/>
            <a:ext cx="547200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 flipV="1">
            <a:off x="7250923" y="4714177"/>
            <a:ext cx="547200" cy="36000"/>
          </a:xfrm>
          <a:prstGeom prst="rect">
            <a:avLst/>
          </a:prstGeom>
          <a:solidFill>
            <a:srgbClr val="FF3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2048" y="4797597"/>
            <a:ext cx="6383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Insurance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06793" y="4794934"/>
            <a:ext cx="4203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Food</a:t>
            </a:r>
          </a:p>
        </p:txBody>
      </p:sp>
    </p:spTree>
    <p:extLst>
      <p:ext uri="{BB962C8B-B14F-4D97-AF65-F5344CB8AC3E}">
        <p14:creationId xmlns:p14="http://schemas.microsoft.com/office/powerpoint/2010/main" val="1037120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550446551"/>
              </p:ext>
            </p:extLst>
          </p:nvPr>
        </p:nvGraphicFramePr>
        <p:xfrm>
          <a:off x="3611965" y="1072899"/>
          <a:ext cx="4902115" cy="2991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 flipV="1">
            <a:off x="5900636" y="4253769"/>
            <a:ext cx="2135923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1591" y="4268426"/>
            <a:ext cx="425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Profit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7260" y="4287033"/>
            <a:ext cx="4026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Loss</a:t>
            </a:r>
          </a:p>
        </p:txBody>
      </p:sp>
      <p:sp>
        <p:nvSpPr>
          <p:cNvPr id="9" name="Rectangle 8"/>
          <p:cNvSpPr/>
          <p:nvPr/>
        </p:nvSpPr>
        <p:spPr>
          <a:xfrm flipV="1">
            <a:off x="3766188" y="4253769"/>
            <a:ext cx="2135923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57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012728638"/>
              </p:ext>
            </p:extLst>
          </p:nvPr>
        </p:nvGraphicFramePr>
        <p:xfrm>
          <a:off x="391245" y="1565677"/>
          <a:ext cx="4902115" cy="2991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 flipV="1">
            <a:off x="2679916" y="4746547"/>
            <a:ext cx="2135923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0871" y="4761204"/>
            <a:ext cx="425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Profit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6540" y="4779811"/>
            <a:ext cx="40267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Loss</a:t>
            </a:r>
          </a:p>
        </p:txBody>
      </p:sp>
      <p:sp>
        <p:nvSpPr>
          <p:cNvPr id="12" name="Rectangle 11"/>
          <p:cNvSpPr/>
          <p:nvPr/>
        </p:nvSpPr>
        <p:spPr>
          <a:xfrm flipV="1">
            <a:off x="545468" y="4746547"/>
            <a:ext cx="2135923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205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1400"/>
              </a:lnSpc>
            </a:pPr>
            <a:r>
              <a:rPr lang="en-US" b="1" dirty="0" err="1"/>
              <a:t>Quas</a:t>
            </a:r>
            <a:r>
              <a:rPr lang="en-US" b="1" dirty="0"/>
              <a:t> </a:t>
            </a:r>
            <a:r>
              <a:rPr lang="en-US" b="1" dirty="0" err="1"/>
              <a:t>dolorep</a:t>
            </a:r>
            <a:endParaRPr lang="en-US" dirty="0"/>
          </a:p>
          <a:p>
            <a:pPr>
              <a:lnSpc>
                <a:spcPts val="1400"/>
              </a:lnSpc>
            </a:pPr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tusam</a:t>
            </a:r>
            <a:r>
              <a:rPr lang="en-US" dirty="0"/>
              <a:t>, </a:t>
            </a:r>
            <a:r>
              <a:rPr lang="en-US" dirty="0" err="1"/>
              <a:t>aliti</a:t>
            </a:r>
            <a:r>
              <a:rPr lang="en-US" dirty="0"/>
              <a:t> </a:t>
            </a:r>
            <a:r>
              <a:rPr lang="en-US" dirty="0" err="1"/>
              <a:t>nempore</a:t>
            </a:r>
            <a:r>
              <a:rPr lang="en-US" dirty="0"/>
              <a:t>. </a:t>
            </a:r>
            <a:r>
              <a:rPr lang="en-US" dirty="0" err="1"/>
              <a:t>Tius</a:t>
            </a:r>
            <a:r>
              <a:rPr lang="en-US" dirty="0"/>
              <a:t> </a:t>
            </a:r>
            <a:r>
              <a:rPr lang="en-US" dirty="0" err="1"/>
              <a:t>dolestis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esedist</a:t>
            </a:r>
            <a:r>
              <a:rPr lang="en-US" dirty="0"/>
              <a:t>, </a:t>
            </a:r>
            <a:r>
              <a:rPr lang="en-US" dirty="0" err="1"/>
              <a:t>conem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consequo</a:t>
            </a:r>
            <a:r>
              <a:rPr lang="en-US" dirty="0"/>
              <a:t> </a:t>
            </a:r>
            <a:r>
              <a:rPr lang="en-US" dirty="0" err="1"/>
              <a:t>modicit</a:t>
            </a:r>
            <a:r>
              <a:rPr lang="en-US" dirty="0"/>
              <a:t>,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400"/>
              </a:lnSpc>
            </a:pPr>
            <a:r>
              <a:rPr lang="en-US" b="1" dirty="0" err="1"/>
              <a:t>Quas</a:t>
            </a:r>
            <a:r>
              <a:rPr lang="en-US" b="1" dirty="0"/>
              <a:t> </a:t>
            </a:r>
            <a:r>
              <a:rPr lang="en-US" b="1" dirty="0" err="1"/>
              <a:t>dolorep</a:t>
            </a:r>
            <a:endParaRPr lang="en-US" dirty="0"/>
          </a:p>
          <a:p>
            <a:pPr>
              <a:lnSpc>
                <a:spcPts val="1400"/>
              </a:lnSpc>
            </a:pPr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tusam</a:t>
            </a:r>
            <a:r>
              <a:rPr lang="en-US" dirty="0"/>
              <a:t>, </a:t>
            </a:r>
            <a:r>
              <a:rPr lang="en-US" dirty="0" err="1"/>
              <a:t>aliti</a:t>
            </a:r>
            <a:r>
              <a:rPr lang="en-US" dirty="0"/>
              <a:t> </a:t>
            </a:r>
            <a:r>
              <a:rPr lang="en-US" dirty="0" err="1"/>
              <a:t>nempore</a:t>
            </a:r>
            <a:r>
              <a:rPr lang="en-US" dirty="0"/>
              <a:t>. </a:t>
            </a:r>
            <a:r>
              <a:rPr lang="en-US" dirty="0" err="1"/>
              <a:t>Tius</a:t>
            </a:r>
            <a:r>
              <a:rPr lang="en-US" dirty="0"/>
              <a:t> </a:t>
            </a:r>
            <a:r>
              <a:rPr lang="en-US" dirty="0" err="1"/>
              <a:t>dolestis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esedist</a:t>
            </a:r>
            <a:r>
              <a:rPr lang="en-US" dirty="0"/>
              <a:t>, </a:t>
            </a:r>
            <a:r>
              <a:rPr lang="en-US" dirty="0" err="1"/>
              <a:t>conem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consequo</a:t>
            </a:r>
            <a:r>
              <a:rPr lang="en-US" dirty="0"/>
              <a:t> </a:t>
            </a:r>
            <a:r>
              <a:rPr lang="en-US" dirty="0" err="1"/>
              <a:t>modicit</a:t>
            </a:r>
            <a:r>
              <a:rPr lang="en-US" dirty="0"/>
              <a:t>,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 err="1"/>
              <a:t>DerchillatiaSimaximo</a:t>
            </a:r>
            <a:r>
              <a:rPr lang="en-US" dirty="0"/>
              <a:t> </a:t>
            </a:r>
            <a:r>
              <a:rPr lang="en-US" dirty="0" err="1"/>
              <a:t>lorest</a:t>
            </a:r>
            <a:r>
              <a:rPr lang="en-US" dirty="0"/>
              <a:t> et </a:t>
            </a:r>
            <a:r>
              <a:rPr lang="en-US" dirty="0" err="1"/>
              <a:t>landell</a:t>
            </a:r>
            <a:r>
              <a:rPr lang="en-US" dirty="0"/>
              <a:t> </a:t>
            </a:r>
            <a:r>
              <a:rPr lang="en-US" dirty="0" err="1"/>
              <a:t>uptam</a:t>
            </a:r>
            <a:r>
              <a:rPr lang="en-US" dirty="0"/>
              <a:t>, </a:t>
            </a:r>
            <a:r>
              <a:rPr lang="en-US" dirty="0" err="1"/>
              <a:t>inctecabo</a:t>
            </a:r>
            <a:r>
              <a:rPr lang="en-US" dirty="0"/>
              <a:t>. </a:t>
            </a:r>
            <a:r>
              <a:rPr lang="en-US" dirty="0" err="1"/>
              <a:t>Sequam</a:t>
            </a:r>
            <a:r>
              <a:rPr lang="en-US" dirty="0"/>
              <a:t> doles </a:t>
            </a:r>
            <a:r>
              <a:rPr lang="en-US" dirty="0" err="1"/>
              <a:t>ipicil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 </a:t>
            </a:r>
            <a:r>
              <a:rPr lang="en-US" dirty="0" err="1"/>
              <a:t>nist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earibusape</a:t>
            </a:r>
            <a:r>
              <a:rPr lang="en-US" dirty="0"/>
              <a:t> </a:t>
            </a:r>
            <a:r>
              <a:rPr lang="en-US" dirty="0" err="1"/>
              <a:t>nihicabo</a:t>
            </a:r>
            <a:r>
              <a:rPr lang="en-US" dirty="0"/>
              <a:t>. </a:t>
            </a:r>
            <a:r>
              <a:rPr lang="en-US" dirty="0" err="1"/>
              <a:t>Nem</a:t>
            </a:r>
            <a:r>
              <a:rPr lang="en-US" dirty="0"/>
              <a:t> a </a:t>
            </a:r>
            <a:r>
              <a:rPr lang="en-US" dirty="0" err="1"/>
              <a:t>vition</a:t>
            </a:r>
            <a:r>
              <a:rPr lang="en-US" dirty="0"/>
              <a:t> ex et </a:t>
            </a:r>
            <a:r>
              <a:rPr lang="en-US" dirty="0" err="1"/>
              <a:t>perferibus</a:t>
            </a:r>
            <a:r>
              <a:rPr lang="en-US" dirty="0"/>
              <a:t> et,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preperum</a:t>
            </a:r>
            <a:r>
              <a:rPr lang="en-US" dirty="0"/>
              <a:t>,</a:t>
            </a:r>
          </a:p>
          <a:p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tusam</a:t>
            </a:r>
            <a:r>
              <a:rPr lang="en-US" dirty="0"/>
              <a:t>, </a:t>
            </a:r>
            <a:r>
              <a:rPr lang="en-US" dirty="0" err="1"/>
              <a:t>aliti</a:t>
            </a:r>
            <a:r>
              <a:rPr lang="en-US" dirty="0"/>
              <a:t> </a:t>
            </a:r>
            <a:r>
              <a:rPr lang="en-US" dirty="0" err="1"/>
              <a:t>nempore</a:t>
            </a:r>
            <a:r>
              <a:rPr lang="en-US" dirty="0"/>
              <a:t> </a:t>
            </a:r>
            <a:r>
              <a:rPr lang="en-US" dirty="0" err="1"/>
              <a:t>nditatemquo</a:t>
            </a:r>
            <a:r>
              <a:rPr lang="en-US" dirty="0"/>
              <a:t> </a:t>
            </a:r>
            <a:r>
              <a:rPr lang="en-US" dirty="0" err="1"/>
              <a:t>voluptatur</a:t>
            </a:r>
            <a:r>
              <a:rPr lang="en-US" dirty="0"/>
              <a:t>, </a:t>
            </a:r>
            <a:r>
              <a:rPr lang="en-US" dirty="0" err="1"/>
              <a:t>optium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sequi</a:t>
            </a:r>
            <a:r>
              <a:rPr lang="en-US" dirty="0"/>
              <a:t> </a:t>
            </a:r>
            <a:r>
              <a:rPr lang="en-US" dirty="0" err="1"/>
              <a:t>alitam</a:t>
            </a:r>
            <a:r>
              <a:rPr lang="en-US" dirty="0"/>
              <a:t> </a:t>
            </a:r>
            <a:r>
              <a:rPr lang="en-US" dirty="0" err="1"/>
              <a:t>essi</a:t>
            </a:r>
            <a:r>
              <a:rPr lang="en-US" dirty="0"/>
              <a:t> </a:t>
            </a:r>
            <a:r>
              <a:rPr lang="en-US" dirty="0" err="1"/>
              <a:t>bea</a:t>
            </a:r>
            <a:r>
              <a:rPr lang="en-US" dirty="0"/>
              <a:t> des sit </a:t>
            </a:r>
            <a:r>
              <a:rPr lang="en-US" dirty="0" err="1"/>
              <a:t>rectate</a:t>
            </a:r>
            <a:r>
              <a:rPr lang="en-US" dirty="0"/>
              <a:t> </a:t>
            </a:r>
            <a:r>
              <a:rPr lang="en-US" dirty="0" err="1"/>
              <a:t>nulparuptio</a:t>
            </a:r>
            <a:r>
              <a:rPr lang="en-US" dirty="0"/>
              <a:t>. </a:t>
            </a:r>
            <a:r>
              <a:rPr lang="en-US" dirty="0" err="1"/>
              <a:t>Nem</a:t>
            </a:r>
            <a:r>
              <a:rPr lang="en-US" dirty="0"/>
              <a:t> </a:t>
            </a:r>
            <a:r>
              <a:rPr lang="en-US" dirty="0" err="1"/>
              <a:t>faccus</a:t>
            </a:r>
            <a:r>
              <a:rPr lang="en-US" dirty="0"/>
              <a:t> </a:t>
            </a:r>
            <a:r>
              <a:rPr lang="en-US" dirty="0" err="1"/>
              <a:t>invenihit</a:t>
            </a:r>
            <a:r>
              <a:rPr lang="en-US" dirty="0"/>
              <a:t>, </a:t>
            </a:r>
            <a:r>
              <a:rPr lang="en-US" dirty="0" err="1"/>
              <a:t>iustia</a:t>
            </a:r>
            <a:r>
              <a:rPr lang="en-US" dirty="0"/>
              <a:t> </a:t>
            </a:r>
            <a:r>
              <a:rPr lang="en-US" dirty="0" err="1"/>
              <a:t>plit</a:t>
            </a:r>
            <a:r>
              <a:rPr lang="en-US" dirty="0"/>
              <a:t> pa </a:t>
            </a:r>
            <a:r>
              <a:rPr lang="en-US" dirty="0" err="1"/>
              <a:t>nihit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DerchillatiaSimaximo</a:t>
            </a:r>
            <a:r>
              <a:rPr lang="en-US" dirty="0"/>
              <a:t> </a:t>
            </a:r>
            <a:r>
              <a:rPr lang="en-US" dirty="0" err="1"/>
              <a:t>lorest</a:t>
            </a:r>
            <a:r>
              <a:rPr lang="en-US" dirty="0"/>
              <a:t> et </a:t>
            </a:r>
            <a:r>
              <a:rPr lang="en-US" dirty="0" err="1"/>
              <a:t>landell</a:t>
            </a:r>
            <a:r>
              <a:rPr lang="en-US" dirty="0"/>
              <a:t> </a:t>
            </a:r>
            <a:r>
              <a:rPr lang="en-US" dirty="0" err="1"/>
              <a:t>uptam</a:t>
            </a:r>
            <a:r>
              <a:rPr lang="en-US" dirty="0"/>
              <a:t>, </a:t>
            </a:r>
            <a:r>
              <a:rPr lang="en-US" dirty="0" err="1"/>
              <a:t>inctecabo</a:t>
            </a:r>
            <a:r>
              <a:rPr lang="en-US" dirty="0"/>
              <a:t>. </a:t>
            </a:r>
            <a:r>
              <a:rPr lang="en-US" dirty="0" err="1"/>
              <a:t>Sequam</a:t>
            </a:r>
            <a:r>
              <a:rPr lang="en-US" dirty="0"/>
              <a:t> doles </a:t>
            </a:r>
            <a:r>
              <a:rPr lang="en-US" dirty="0" err="1"/>
              <a:t>ipicil</a:t>
            </a:r>
            <a:r>
              <a:rPr lang="en-US" dirty="0"/>
              <a:t> </a:t>
            </a:r>
            <a:r>
              <a:rPr lang="en-US" dirty="0" err="1"/>
              <a:t>ius</a:t>
            </a:r>
            <a:r>
              <a:rPr lang="en-US" dirty="0"/>
              <a:t> </a:t>
            </a:r>
            <a:r>
              <a:rPr lang="en-US" dirty="0" err="1"/>
              <a:t>nist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earibusape</a:t>
            </a:r>
            <a:r>
              <a:rPr lang="en-US" dirty="0"/>
              <a:t> </a:t>
            </a:r>
            <a:r>
              <a:rPr lang="en-US" dirty="0" err="1"/>
              <a:t>nihicabo</a:t>
            </a:r>
            <a:r>
              <a:rPr lang="en-US" dirty="0"/>
              <a:t>. </a:t>
            </a:r>
            <a:r>
              <a:rPr lang="en-US" dirty="0" err="1"/>
              <a:t>Nem</a:t>
            </a:r>
            <a:r>
              <a:rPr lang="en-US" dirty="0"/>
              <a:t> a </a:t>
            </a:r>
            <a:r>
              <a:rPr lang="en-US" dirty="0" err="1"/>
              <a:t>vition</a:t>
            </a:r>
            <a:r>
              <a:rPr lang="en-US" dirty="0"/>
              <a:t> ex et </a:t>
            </a:r>
            <a:r>
              <a:rPr lang="en-US" dirty="0" err="1"/>
              <a:t>perferibus</a:t>
            </a:r>
            <a:r>
              <a:rPr lang="en-US" dirty="0"/>
              <a:t> et,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preperum</a:t>
            </a:r>
            <a:r>
              <a:rPr lang="en-US" dirty="0"/>
              <a:t>,</a:t>
            </a:r>
          </a:p>
          <a:p>
            <a:r>
              <a:rPr lang="en-US" dirty="0" err="1"/>
              <a:t>Apidigendant</a:t>
            </a:r>
            <a:r>
              <a:rPr lang="en-US" dirty="0"/>
              <a:t> </a:t>
            </a:r>
            <a:r>
              <a:rPr lang="en-US" dirty="0" err="1"/>
              <a:t>endi</a:t>
            </a:r>
            <a:r>
              <a:rPr lang="en-US" dirty="0"/>
              <a:t> </a:t>
            </a:r>
            <a:r>
              <a:rPr lang="en-US" dirty="0" err="1"/>
              <a:t>num</a:t>
            </a:r>
            <a:r>
              <a:rPr lang="en-US" dirty="0"/>
              <a:t> que </a:t>
            </a:r>
            <a:r>
              <a:rPr lang="en-US" dirty="0" err="1"/>
              <a:t>occatec</a:t>
            </a:r>
            <a:r>
              <a:rPr lang="en-US" dirty="0"/>
              <a:t> </a:t>
            </a:r>
            <a:r>
              <a:rPr lang="en-US" dirty="0" err="1"/>
              <a:t>tusam</a:t>
            </a:r>
            <a:r>
              <a:rPr lang="en-US" dirty="0"/>
              <a:t>, </a:t>
            </a:r>
            <a:r>
              <a:rPr lang="en-US" dirty="0" err="1"/>
              <a:t>aliti</a:t>
            </a:r>
            <a:r>
              <a:rPr lang="en-US" dirty="0"/>
              <a:t> </a:t>
            </a:r>
            <a:r>
              <a:rPr lang="en-US" dirty="0" err="1"/>
              <a:t>nempore</a:t>
            </a:r>
            <a:r>
              <a:rPr lang="en-US" dirty="0"/>
              <a:t> </a:t>
            </a:r>
            <a:r>
              <a:rPr lang="en-US" dirty="0" err="1"/>
              <a:t>nditatemquo</a:t>
            </a:r>
            <a:r>
              <a:rPr lang="en-US" dirty="0"/>
              <a:t> </a:t>
            </a:r>
            <a:r>
              <a:rPr lang="en-US" dirty="0" err="1"/>
              <a:t>voluptatur</a:t>
            </a:r>
            <a:endParaRPr lang="en-US" dirty="0"/>
          </a:p>
          <a:p>
            <a:r>
              <a:rPr lang="en-US" dirty="0" err="1"/>
              <a:t>optium</a:t>
            </a:r>
            <a:r>
              <a:rPr lang="en-US" dirty="0"/>
              <a:t>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sequi</a:t>
            </a:r>
            <a:r>
              <a:rPr lang="en-US" dirty="0"/>
              <a:t> </a:t>
            </a:r>
            <a:r>
              <a:rPr lang="en-US" dirty="0" err="1"/>
              <a:t>alitam</a:t>
            </a:r>
            <a:r>
              <a:rPr lang="en-US" dirty="0"/>
              <a:t> </a:t>
            </a:r>
            <a:r>
              <a:rPr lang="en-US" dirty="0" err="1"/>
              <a:t>essi</a:t>
            </a:r>
            <a:r>
              <a:rPr lang="en-US" dirty="0"/>
              <a:t> </a:t>
            </a:r>
            <a:r>
              <a:rPr lang="en-US" dirty="0" err="1"/>
              <a:t>bea</a:t>
            </a:r>
            <a:r>
              <a:rPr lang="en-US" dirty="0"/>
              <a:t> des sit </a:t>
            </a:r>
            <a:r>
              <a:rPr lang="en-US" dirty="0" err="1"/>
              <a:t>rectate</a:t>
            </a:r>
            <a:r>
              <a:rPr lang="en-US" dirty="0"/>
              <a:t> </a:t>
            </a:r>
            <a:r>
              <a:rPr lang="en-US" dirty="0" err="1"/>
              <a:t>nulparuptio</a:t>
            </a:r>
            <a:r>
              <a:rPr lang="en-US" dirty="0"/>
              <a:t>. </a:t>
            </a:r>
            <a:r>
              <a:rPr lang="en-US" dirty="0" err="1"/>
              <a:t>Nem</a:t>
            </a:r>
            <a:r>
              <a:rPr lang="en-US" dirty="0"/>
              <a:t> </a:t>
            </a:r>
            <a:r>
              <a:rPr lang="en-US" dirty="0" err="1"/>
              <a:t>faccus</a:t>
            </a:r>
            <a:r>
              <a:rPr lang="en-US" dirty="0"/>
              <a:t> </a:t>
            </a:r>
            <a:r>
              <a:rPr lang="en-US" dirty="0" err="1"/>
              <a:t>invenihit</a:t>
            </a:r>
            <a:r>
              <a:rPr lang="en-US" dirty="0"/>
              <a:t>, </a:t>
            </a:r>
            <a:r>
              <a:rPr lang="en-US" dirty="0" err="1"/>
              <a:t>iustia</a:t>
            </a:r>
            <a:r>
              <a:rPr lang="en-US" dirty="0"/>
              <a:t> </a:t>
            </a:r>
            <a:r>
              <a:rPr lang="en-US" dirty="0" err="1"/>
              <a:t>plit</a:t>
            </a:r>
            <a:r>
              <a:rPr lang="en-US" dirty="0"/>
              <a:t> pa </a:t>
            </a:r>
            <a:r>
              <a:rPr lang="en-US" dirty="0" err="1"/>
              <a:t>nihit</a:t>
            </a:r>
            <a:r>
              <a:rPr lang="en-US" dirty="0"/>
              <a:t>.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62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093899324"/>
              </p:ext>
            </p:extLst>
          </p:nvPr>
        </p:nvGraphicFramePr>
        <p:xfrm>
          <a:off x="5089235" y="1060189"/>
          <a:ext cx="3615451" cy="3257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angle 11"/>
          <p:cNvSpPr/>
          <p:nvPr/>
        </p:nvSpPr>
        <p:spPr>
          <a:xfrm>
            <a:off x="5252597" y="4495349"/>
            <a:ext cx="702000" cy="36000"/>
          </a:xfrm>
          <a:prstGeom prst="rect">
            <a:avLst/>
          </a:prstGeom>
          <a:solidFill>
            <a:srgbClr val="DA17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 flipV="1">
            <a:off x="6651996" y="4495351"/>
            <a:ext cx="702000" cy="36000"/>
          </a:xfrm>
          <a:prstGeom prst="rect">
            <a:avLst/>
          </a:prstGeom>
          <a:solidFill>
            <a:srgbClr val="1F1B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26462" y="4608553"/>
            <a:ext cx="465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Home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45625" y="4604021"/>
            <a:ext cx="3545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Car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949996" y="4495351"/>
            <a:ext cx="702000" cy="36000"/>
          </a:xfrm>
          <a:prstGeom prst="rect">
            <a:avLst/>
          </a:prstGeom>
          <a:solidFill>
            <a:srgbClr val="981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 flipV="1">
            <a:off x="7349395" y="4495351"/>
            <a:ext cx="702000" cy="36000"/>
          </a:xfrm>
          <a:prstGeom prst="rect">
            <a:avLst/>
          </a:prstGeom>
          <a:solidFill>
            <a:srgbClr val="FF3D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Westpac BETA Bold" panose="00000806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04885" y="4600283"/>
            <a:ext cx="6471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Insurance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31888" y="4604021"/>
            <a:ext cx="4260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1F1B4F"/>
                </a:solidFill>
                <a:latin typeface="Arial" charset="0"/>
                <a:ea typeface="Arial" charset="0"/>
                <a:cs typeface="Arial" charset="0"/>
              </a:rPr>
              <a:t>Food</a:t>
            </a:r>
          </a:p>
        </p:txBody>
      </p:sp>
    </p:spTree>
    <p:extLst>
      <p:ext uri="{BB962C8B-B14F-4D97-AF65-F5344CB8AC3E}">
        <p14:creationId xmlns:p14="http://schemas.microsoft.com/office/powerpoint/2010/main" val="944786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Ribus</a:t>
            </a:r>
            <a:r>
              <a:rPr lang="en-US" dirty="0"/>
              <a:t> </a:t>
            </a:r>
            <a:r>
              <a:rPr lang="en-US" dirty="0" err="1"/>
              <a:t>alitatem</a:t>
            </a:r>
            <a:r>
              <a:rPr lang="en-US" dirty="0"/>
              <a:t> </a:t>
            </a:r>
            <a:r>
              <a:rPr lang="en-US" dirty="0" err="1"/>
              <a:t>nobit</a:t>
            </a:r>
            <a:r>
              <a:rPr lang="en-US" dirty="0"/>
              <a:t> </a:t>
            </a:r>
            <a:r>
              <a:rPr lang="en-US" dirty="0" err="1"/>
              <a:t>esequo</a:t>
            </a:r>
            <a:r>
              <a:rPr lang="en-US" dirty="0"/>
              <a:t> </a:t>
            </a:r>
            <a:r>
              <a:rPr lang="en-US" dirty="0" err="1"/>
              <a:t>voloreicate</a:t>
            </a:r>
            <a:r>
              <a:rPr lang="en-US" dirty="0"/>
              <a:t> </a:t>
            </a:r>
            <a:r>
              <a:rPr lang="en-US" dirty="0" err="1"/>
              <a:t>poreptas</a:t>
            </a:r>
            <a:r>
              <a:rPr lang="en-US" dirty="0"/>
              <a:t>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quunt</a:t>
            </a:r>
            <a:r>
              <a:rPr lang="en-US" dirty="0"/>
              <a:t> </a:t>
            </a:r>
            <a:r>
              <a:rPr lang="en-US" dirty="0" err="1"/>
              <a:t>latibus</a:t>
            </a:r>
            <a:r>
              <a:rPr lang="en-US" dirty="0"/>
              <a:t> alit </a:t>
            </a:r>
            <a:r>
              <a:rPr lang="en-US" dirty="0" err="1"/>
              <a:t>peligen</a:t>
            </a:r>
            <a:r>
              <a:rPr lang="en-US" dirty="0"/>
              <a:t> </a:t>
            </a:r>
            <a:r>
              <a:rPr lang="en-US" dirty="0" err="1"/>
              <a:t>torionempor</a:t>
            </a:r>
            <a:r>
              <a:rPr lang="en-US" dirty="0"/>
              <a:t> </a:t>
            </a:r>
            <a:r>
              <a:rPr lang="en-US" dirty="0" err="1"/>
              <a:t>sitae</a:t>
            </a:r>
            <a:r>
              <a:rPr lang="en-US" dirty="0"/>
              <a:t> sit que </a:t>
            </a:r>
            <a:r>
              <a:rPr lang="en-US" dirty="0" err="1"/>
              <a:t>volorecepe</a:t>
            </a:r>
            <a:r>
              <a:rPr lang="en-US" dirty="0"/>
              <a:t> </a:t>
            </a:r>
            <a:r>
              <a:rPr lang="en-US" dirty="0" err="1"/>
              <a:t>ped</a:t>
            </a:r>
            <a:r>
              <a:rPr lang="en-US" dirty="0"/>
              <a:t> mini </a:t>
            </a:r>
            <a:r>
              <a:rPr lang="en-US" dirty="0" err="1"/>
              <a:t>sequistrum</a:t>
            </a:r>
            <a:r>
              <a:rPr lang="en-US" dirty="0"/>
              <a:t> </a:t>
            </a:r>
            <a:r>
              <a:rPr lang="en-US" dirty="0" err="1"/>
              <a:t>abore</a:t>
            </a:r>
            <a:r>
              <a:rPr lang="en-US" dirty="0"/>
              <a:t> </a:t>
            </a:r>
            <a:r>
              <a:rPr lang="en-US" dirty="0" err="1"/>
              <a:t>nobis</a:t>
            </a:r>
            <a:r>
              <a:rPr lang="en-US" dirty="0"/>
              <a:t> sit </a:t>
            </a:r>
            <a:r>
              <a:rPr lang="en-US" dirty="0" err="1"/>
              <a:t>faccum</a:t>
            </a:r>
            <a:r>
              <a:rPr lang="en-US" dirty="0"/>
              <a:t> </a:t>
            </a:r>
            <a:r>
              <a:rPr lang="en-US" dirty="0" err="1"/>
              <a:t>faccabor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faccus</a:t>
            </a:r>
            <a:r>
              <a:rPr lang="en-US" dirty="0"/>
              <a:t>.</a:t>
            </a:r>
          </a:p>
          <a:p>
            <a:r>
              <a:rPr lang="en-US" dirty="0" err="1"/>
              <a:t>Pudaeperum</a:t>
            </a:r>
            <a:r>
              <a:rPr lang="en-US" dirty="0"/>
              <a:t> de </a:t>
            </a:r>
            <a:r>
              <a:rPr lang="en-US" dirty="0" err="1"/>
              <a:t>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ideliquas</a:t>
            </a:r>
            <a:r>
              <a:rPr lang="en-US" dirty="0"/>
              <a:t> </a:t>
            </a:r>
            <a:r>
              <a:rPr lang="en-US" dirty="0" err="1"/>
              <a:t>dolutatem</a:t>
            </a:r>
            <a:r>
              <a:rPr lang="en-US" dirty="0"/>
              <a:t> </a:t>
            </a:r>
            <a:r>
              <a:rPr lang="en-US" dirty="0" err="1"/>
              <a:t>similla</a:t>
            </a:r>
            <a:r>
              <a:rPr lang="en-US" dirty="0"/>
              <a:t> </a:t>
            </a:r>
            <a:r>
              <a:rPr lang="en-US" dirty="0" err="1"/>
              <a:t>ndestor</a:t>
            </a:r>
            <a:r>
              <a:rPr lang="en-US" dirty="0"/>
              <a:t> </a:t>
            </a:r>
            <a:r>
              <a:rPr lang="en-US" dirty="0" err="1"/>
              <a:t>epedictet</a:t>
            </a:r>
            <a:r>
              <a:rPr lang="en-US" dirty="0"/>
              <a:t> que </a:t>
            </a:r>
            <a:r>
              <a:rPr lang="en-US" dirty="0" err="1"/>
              <a:t>volestrum</a:t>
            </a:r>
            <a:r>
              <a:rPr lang="en-US" dirty="0"/>
              <a:t> </a:t>
            </a:r>
            <a:r>
              <a:rPr lang="en-US" dirty="0" err="1"/>
              <a:t>nis</a:t>
            </a:r>
            <a:r>
              <a:rPr lang="en-US" dirty="0"/>
              <a:t> et </a:t>
            </a:r>
            <a:r>
              <a:rPr lang="en-US" dirty="0" err="1"/>
              <a:t>quassi</a:t>
            </a:r>
            <a:r>
              <a:rPr lang="en-US" dirty="0"/>
              <a:t> </a:t>
            </a:r>
            <a:r>
              <a:rPr lang="en-US" dirty="0" err="1"/>
              <a:t>veleceaturem</a:t>
            </a:r>
            <a:r>
              <a:rPr lang="en-US" dirty="0"/>
              <a:t> </a:t>
            </a:r>
            <a:r>
              <a:rPr lang="en-US" dirty="0" err="1"/>
              <a:t>velentur</a:t>
            </a:r>
            <a:r>
              <a:rPr lang="en-US" dirty="0"/>
              <a:t>?</a:t>
            </a:r>
          </a:p>
          <a:p>
            <a:r>
              <a:rPr lang="en-US" dirty="0" err="1"/>
              <a:t>Conse</a:t>
            </a:r>
            <a:r>
              <a:rPr lang="en-US" dirty="0"/>
              <a:t> </a:t>
            </a:r>
            <a:r>
              <a:rPr lang="en-US" dirty="0" err="1"/>
              <a:t>ent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dollandit</a:t>
            </a:r>
            <a:r>
              <a:rPr lang="en-US" dirty="0"/>
              <a:t>, </a:t>
            </a:r>
            <a:r>
              <a:rPr lang="en-US" dirty="0" err="1"/>
              <a:t>ulparup</a:t>
            </a:r>
            <a:r>
              <a:rPr lang="en-US" dirty="0"/>
              <a:t> </a:t>
            </a:r>
            <a:r>
              <a:rPr lang="en-US" dirty="0" err="1"/>
              <a:t>tatur</a:t>
            </a:r>
            <a:r>
              <a:rPr lang="en-US" dirty="0"/>
              <a:t>? </a:t>
            </a:r>
            <a:r>
              <a:rPr lang="en-US" dirty="0" err="1"/>
              <a:t>Ximint</a:t>
            </a:r>
            <a:r>
              <a:rPr lang="en-US" dirty="0"/>
              <a:t> </a:t>
            </a:r>
            <a:r>
              <a:rPr lang="en-US" dirty="0" err="1"/>
              <a:t>veligenis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eosapita</a:t>
            </a:r>
            <a:r>
              <a:rPr lang="en-US" dirty="0"/>
              <a:t> </a:t>
            </a:r>
            <a:r>
              <a:rPr lang="en-US" dirty="0" err="1"/>
              <a:t>suscit</a:t>
            </a:r>
            <a:r>
              <a:rPr lang="en-US" dirty="0"/>
              <a:t> </a:t>
            </a:r>
            <a:r>
              <a:rPr lang="en-US" dirty="0" err="1"/>
              <a:t>estiaspis</a:t>
            </a:r>
            <a:r>
              <a:rPr lang="en-US" dirty="0"/>
              <a:t> que rem faces </a:t>
            </a:r>
            <a:r>
              <a:rPr lang="en-US" dirty="0" err="1"/>
              <a:t>resti</a:t>
            </a:r>
            <a:r>
              <a:rPr lang="en-US" dirty="0"/>
              <a:t> </a:t>
            </a:r>
            <a:r>
              <a:rPr lang="en-US" dirty="0" err="1"/>
              <a:t>doluptate</a:t>
            </a:r>
            <a:r>
              <a:rPr lang="en-US" dirty="0"/>
              <a:t> </a:t>
            </a:r>
            <a:r>
              <a:rPr lang="en-US" dirty="0" err="1"/>
              <a:t>coraturero</a:t>
            </a:r>
            <a:r>
              <a:rPr lang="en-US" dirty="0"/>
              <a:t> </a:t>
            </a:r>
            <a:r>
              <a:rPr lang="en-US" dirty="0" err="1"/>
              <a:t>dolligent</a:t>
            </a:r>
            <a:r>
              <a:rPr lang="en-US" dirty="0"/>
              <a:t>, </a:t>
            </a:r>
            <a:r>
              <a:rPr lang="en-US" dirty="0" err="1"/>
              <a:t>nihic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sequos</a:t>
            </a:r>
            <a:r>
              <a:rPr lang="en-US" dirty="0"/>
              <a:t> </a:t>
            </a:r>
            <a:r>
              <a:rPr lang="en-US" dirty="0" err="1"/>
              <a:t>derspere</a:t>
            </a:r>
            <a:r>
              <a:rPr lang="en-US" dirty="0"/>
              <a:t>, </a:t>
            </a:r>
            <a:r>
              <a:rPr lang="en-US" dirty="0" err="1"/>
              <a:t>sincta</a:t>
            </a:r>
            <a:r>
              <a:rPr lang="en-US" dirty="0"/>
              <a:t> </a:t>
            </a:r>
            <a:r>
              <a:rPr lang="en-US" dirty="0" err="1"/>
              <a:t>inullant</a:t>
            </a:r>
            <a:r>
              <a:rPr lang="en-US" dirty="0"/>
              <a:t> </a:t>
            </a:r>
            <a:r>
              <a:rPr lang="en-US" dirty="0" err="1"/>
              <a:t>volor</a:t>
            </a:r>
            <a:r>
              <a:rPr lang="en-US" dirty="0"/>
              <a:t> </a:t>
            </a:r>
            <a:r>
              <a:rPr lang="en-US" dirty="0" err="1"/>
              <a:t>molorro</a:t>
            </a:r>
            <a:r>
              <a:rPr lang="en-US" dirty="0"/>
              <a:t> </a:t>
            </a:r>
            <a:r>
              <a:rPr lang="en-US" dirty="0" err="1"/>
              <a:t>cuptis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quam dent </a:t>
            </a:r>
            <a:r>
              <a:rPr lang="en-US" dirty="0" err="1"/>
              <a:t>latempo</a:t>
            </a:r>
            <a:r>
              <a:rPr lang="en-US" dirty="0"/>
              <a:t> </a:t>
            </a:r>
            <a:r>
              <a:rPr lang="en-US" dirty="0" err="1"/>
              <a:t>rehenis</a:t>
            </a:r>
            <a:r>
              <a:rPr lang="en-US" dirty="0"/>
              <a:t> </a:t>
            </a:r>
            <a:r>
              <a:rPr lang="en-US" dirty="0" err="1"/>
              <a:t>atquis</a:t>
            </a:r>
            <a:r>
              <a:rPr lang="en-US" dirty="0"/>
              <a:t> </a:t>
            </a:r>
            <a:r>
              <a:rPr lang="en-US" dirty="0" err="1"/>
              <a:t>nem</a:t>
            </a:r>
            <a:r>
              <a:rPr lang="en-US" dirty="0"/>
              <a:t> voles </a:t>
            </a:r>
            <a:r>
              <a:rPr lang="en-US" dirty="0" err="1"/>
              <a:t>seque</a:t>
            </a:r>
            <a:r>
              <a:rPr lang="en-US" dirty="0"/>
              <a:t> </a:t>
            </a:r>
            <a:r>
              <a:rPr lang="en-US" dirty="0" err="1"/>
              <a:t>venihil</a:t>
            </a:r>
            <a:r>
              <a:rPr lang="en-US" dirty="0"/>
              <a:t> </a:t>
            </a:r>
            <a:r>
              <a:rPr lang="en-US" dirty="0" err="1"/>
              <a:t>inciisq</a:t>
            </a:r>
            <a:r>
              <a:rPr lang="en-US" dirty="0"/>
              <a:t> </a:t>
            </a:r>
            <a:r>
              <a:rPr lang="en-US" dirty="0" err="1"/>
              <a:t>uiantem</a:t>
            </a:r>
            <a:r>
              <a:rPr lang="en-US" dirty="0"/>
              <a:t> </a:t>
            </a:r>
            <a:r>
              <a:rPr lang="en-US" dirty="0" err="1"/>
              <a:t>porpostibus</a:t>
            </a:r>
            <a:r>
              <a:rPr lang="en-US" dirty="0"/>
              <a:t> et </a:t>
            </a:r>
            <a:r>
              <a:rPr lang="en-US" dirty="0" err="1"/>
              <a:t>ommolup</a:t>
            </a:r>
            <a:r>
              <a:rPr lang="en-US" dirty="0"/>
              <a:t> </a:t>
            </a:r>
            <a:r>
              <a:rPr lang="en-US" dirty="0" err="1"/>
              <a:t>tatiis</a:t>
            </a:r>
            <a:r>
              <a:rPr lang="en-US" dirty="0"/>
              <a:t> </a:t>
            </a:r>
            <a:r>
              <a:rPr lang="en-US" dirty="0" err="1"/>
              <a:t>assunto</a:t>
            </a:r>
            <a:r>
              <a:rPr lang="en-US" dirty="0"/>
              <a:t> </a:t>
            </a:r>
            <a:r>
              <a:rPr lang="en-US" dirty="0" err="1"/>
              <a:t>tatibus</a:t>
            </a:r>
            <a:r>
              <a:rPr lang="en-US" dirty="0"/>
              <a:t>.</a:t>
            </a:r>
          </a:p>
          <a:p>
            <a:r>
              <a:rPr lang="en-US" dirty="0" err="1"/>
              <a:t>Xerion</a:t>
            </a:r>
            <a:r>
              <a:rPr lang="en-US" dirty="0"/>
              <a:t> rem </a:t>
            </a:r>
            <a:r>
              <a:rPr lang="en-US" dirty="0" err="1"/>
              <a:t>fugiaerio</a:t>
            </a:r>
            <a:r>
              <a:rPr lang="en-US" dirty="0"/>
              <a:t>. Um </a:t>
            </a:r>
            <a:r>
              <a:rPr lang="en-US" dirty="0" err="1"/>
              <a:t>senihit</a:t>
            </a:r>
            <a:r>
              <a:rPr lang="en-US" dirty="0"/>
              <a:t> </a:t>
            </a:r>
            <a:r>
              <a:rPr lang="en-US" dirty="0" err="1"/>
              <a:t>atiiscipsae</a:t>
            </a:r>
            <a:r>
              <a:rPr lang="en-US" dirty="0"/>
              <a:t> </a:t>
            </a:r>
            <a:r>
              <a:rPr lang="en-US" dirty="0" err="1"/>
              <a:t>laccum</a:t>
            </a:r>
            <a:r>
              <a:rPr lang="en-US" dirty="0"/>
              <a:t> et </a:t>
            </a:r>
            <a:r>
              <a:rPr lang="en-US" dirty="0" err="1"/>
              <a:t>voluptam</a:t>
            </a:r>
            <a:r>
              <a:rPr lang="en-US" dirty="0"/>
              <a:t> </a:t>
            </a:r>
            <a:r>
              <a:rPr lang="en-US" dirty="0" err="1"/>
              <a:t>quasperesto</a:t>
            </a:r>
            <a:r>
              <a:rPr lang="en-US" dirty="0"/>
              <a:t> de </a:t>
            </a:r>
            <a:r>
              <a:rPr lang="en-US" dirty="0" err="1"/>
              <a:t>conserr</a:t>
            </a:r>
            <a:r>
              <a:rPr lang="en-US" dirty="0"/>
              <a:t> </a:t>
            </a:r>
            <a:r>
              <a:rPr lang="en-US" dirty="0" err="1"/>
              <a:t>ovitium</a:t>
            </a:r>
            <a:r>
              <a:rPr lang="en-US" dirty="0"/>
              <a:t>, </a:t>
            </a:r>
            <a:r>
              <a:rPr lang="en-US" dirty="0" err="1"/>
              <a:t>ium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min </a:t>
            </a:r>
            <a:r>
              <a:rPr lang="en-US" dirty="0" err="1"/>
              <a:t>nes</a:t>
            </a:r>
            <a:r>
              <a:rPr lang="en-US" dirty="0"/>
              <a:t> </a:t>
            </a:r>
            <a:r>
              <a:rPr lang="en-US" dirty="0" err="1"/>
              <a:t>modis</a:t>
            </a:r>
            <a:r>
              <a:rPr lang="en-US" dirty="0"/>
              <a:t> </a:t>
            </a:r>
            <a:r>
              <a:rPr lang="en-US" dirty="0" err="1"/>
              <a:t>atur</a:t>
            </a:r>
            <a:r>
              <a:rPr lang="en-US" dirty="0"/>
              <a:t>, </a:t>
            </a:r>
            <a:r>
              <a:rPr lang="en-US" dirty="0" err="1"/>
              <a:t>quaspedicia</a:t>
            </a:r>
            <a:r>
              <a:rPr lang="en-US" dirty="0"/>
              <a:t> </a:t>
            </a:r>
            <a:r>
              <a:rPr lang="en-US" dirty="0" err="1"/>
              <a:t>doluptur</a:t>
            </a:r>
            <a:r>
              <a:rPr lang="en-US" dirty="0"/>
              <a:t> </a:t>
            </a:r>
            <a:r>
              <a:rPr lang="en-US" dirty="0" err="1"/>
              <a:t>acia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doluptur</a:t>
            </a:r>
            <a:r>
              <a:rPr lang="en-US" dirty="0"/>
              <a:t> rem. </a:t>
            </a:r>
            <a:r>
              <a:rPr lang="en-US" dirty="0" err="1"/>
              <a:t>Ugitionse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? Et rest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quunt</a:t>
            </a:r>
            <a:r>
              <a:rPr lang="en-US" dirty="0"/>
              <a:t>, ad </a:t>
            </a:r>
            <a:r>
              <a:rPr lang="en-US" dirty="0" err="1"/>
              <a:t>essit</a:t>
            </a:r>
            <a:r>
              <a:rPr lang="en-US" dirty="0"/>
              <a:t> </a:t>
            </a:r>
            <a:r>
              <a:rPr lang="en-US" dirty="0" err="1"/>
              <a:t>magnim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dolent</a:t>
            </a:r>
            <a:r>
              <a:rPr lang="en-US" dirty="0"/>
              <a:t> res </a:t>
            </a:r>
            <a:r>
              <a:rPr lang="en-US" dirty="0" err="1"/>
              <a:t>accum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voluptaspit</a:t>
            </a:r>
            <a:r>
              <a:rPr lang="en-US" dirty="0"/>
              <a:t>, </a:t>
            </a:r>
            <a:r>
              <a:rPr lang="en-US" dirty="0" err="1"/>
              <a:t>explam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maionse</a:t>
            </a:r>
            <a:r>
              <a:rPr lang="en-US" dirty="0"/>
              <a:t> </a:t>
            </a:r>
            <a:r>
              <a:rPr lang="en-US" dirty="0" err="1"/>
              <a:t>quaerum</a:t>
            </a:r>
            <a:r>
              <a:rPr lang="en-US" dirty="0"/>
              <a:t> </a:t>
            </a:r>
            <a:r>
              <a:rPr lang="en-US" dirty="0" err="1"/>
              <a:t>sunt.Agnis</a:t>
            </a:r>
            <a:r>
              <a:rPr lang="en-US" dirty="0"/>
              <a:t> pro tem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vollor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quo </a:t>
            </a:r>
            <a:r>
              <a:rPr lang="en-US" dirty="0" err="1"/>
              <a:t>mo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, </a:t>
            </a:r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doluptatur</a:t>
            </a:r>
            <a:r>
              <a:rPr lang="en-US" dirty="0"/>
              <a:t>? </a:t>
            </a:r>
            <a:r>
              <a:rPr lang="en-US" dirty="0" err="1"/>
              <a:t>Es</a:t>
            </a:r>
            <a:r>
              <a:rPr lang="en-US" dirty="0"/>
              <a:t> rent </a:t>
            </a:r>
            <a:r>
              <a:rPr lang="en-US" dirty="0" err="1"/>
              <a:t>ute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et </a:t>
            </a:r>
            <a:r>
              <a:rPr lang="en-US" dirty="0" err="1"/>
              <a:t>untur</a:t>
            </a:r>
            <a:r>
              <a:rPr lang="en-US" dirty="0"/>
              <a:t>?</a:t>
            </a:r>
          </a:p>
          <a:p>
            <a:r>
              <a:rPr lang="en-US" dirty="0" err="1"/>
              <a:t>Udio</a:t>
            </a:r>
            <a:r>
              <a:rPr lang="en-US" dirty="0"/>
              <a:t> </a:t>
            </a:r>
            <a:r>
              <a:rPr lang="en-US" dirty="0" err="1"/>
              <a:t>berum</a:t>
            </a:r>
            <a:r>
              <a:rPr lang="en-US" dirty="0"/>
              <a:t> </a:t>
            </a:r>
            <a:r>
              <a:rPr lang="en-US" dirty="0" err="1"/>
              <a:t>elentem</a:t>
            </a:r>
            <a:r>
              <a:rPr lang="en-US" dirty="0"/>
              <a:t> </a:t>
            </a:r>
            <a:r>
              <a:rPr lang="en-US" dirty="0" err="1"/>
              <a:t>quiaerf</a:t>
            </a:r>
            <a:r>
              <a:rPr lang="en-US" dirty="0"/>
              <a:t> </a:t>
            </a:r>
            <a:r>
              <a:rPr lang="en-US" dirty="0" err="1"/>
              <a:t>eriscias</a:t>
            </a:r>
            <a:r>
              <a:rPr lang="en-US" dirty="0"/>
              <a:t> </a:t>
            </a:r>
            <a:r>
              <a:rPr lang="en-US" dirty="0" err="1"/>
              <a:t>plaut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verecero</a:t>
            </a:r>
            <a:r>
              <a:rPr lang="en-US" dirty="0"/>
              <a:t> </a:t>
            </a:r>
            <a:r>
              <a:rPr lang="en-US" dirty="0" err="1"/>
              <a:t>cumquia</a:t>
            </a:r>
            <a:r>
              <a:rPr lang="en-US" dirty="0"/>
              <a:t> </a:t>
            </a:r>
            <a:r>
              <a:rPr lang="en-US" dirty="0" err="1"/>
              <a:t>ntiscipsae</a:t>
            </a:r>
            <a:r>
              <a:rPr lang="en-US" dirty="0"/>
              <a:t> </a:t>
            </a:r>
            <a:r>
              <a:rPr lang="en-US" dirty="0" err="1"/>
              <a:t>coreius</a:t>
            </a:r>
            <a:r>
              <a:rPr lang="en-US" dirty="0"/>
              <a:t> </a:t>
            </a:r>
            <a:r>
              <a:rPr lang="en-US" dirty="0" err="1"/>
              <a:t>unt</a:t>
            </a:r>
            <a:r>
              <a:rPr lang="en-US" dirty="0"/>
              <a:t> et, tem </a:t>
            </a:r>
            <a:r>
              <a:rPr lang="en-US" dirty="0" err="1"/>
              <a:t>dissi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 </a:t>
            </a:r>
            <a:r>
              <a:rPr lang="en-US" dirty="0" err="1"/>
              <a:t>atium</a:t>
            </a:r>
            <a:r>
              <a:rPr lang="en-US" dirty="0"/>
              <a:t> qui </a:t>
            </a:r>
            <a:r>
              <a:rPr lang="en-US" dirty="0" err="1"/>
              <a:t>debis</a:t>
            </a:r>
            <a:r>
              <a:rPr lang="en-US" dirty="0"/>
              <a:t> </a:t>
            </a:r>
            <a:r>
              <a:rPr lang="en-US" dirty="0" err="1"/>
              <a:t>enis</a:t>
            </a:r>
            <a:r>
              <a:rPr lang="en-US" dirty="0"/>
              <a:t> </a:t>
            </a:r>
            <a:r>
              <a:rPr lang="en-US" dirty="0" err="1"/>
              <a:t>abore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ipis</a:t>
            </a:r>
            <a:r>
              <a:rPr lang="en-US" dirty="0"/>
              <a:t> </a:t>
            </a:r>
            <a:r>
              <a:rPr lang="en-US" dirty="0" err="1"/>
              <a:t>adignie</a:t>
            </a:r>
            <a:r>
              <a:rPr lang="en-US" dirty="0"/>
              <a:t> </a:t>
            </a:r>
            <a:r>
              <a:rPr lang="en-US" dirty="0" err="1"/>
              <a:t>ndignis</a:t>
            </a:r>
            <a:r>
              <a:rPr lang="en-US" dirty="0"/>
              <a:t> </a:t>
            </a:r>
            <a:r>
              <a:rPr lang="en-US" dirty="0" err="1"/>
              <a:t>eaquat</a:t>
            </a:r>
            <a:r>
              <a:rPr lang="en-US" dirty="0"/>
              <a:t> </a:t>
            </a:r>
            <a:r>
              <a:rPr lang="en-US" dirty="0" err="1"/>
              <a:t>moloribus</a:t>
            </a:r>
            <a:r>
              <a:rPr lang="en-US" dirty="0"/>
              <a:t> </a:t>
            </a:r>
            <a:r>
              <a:rPr lang="en-US" dirty="0" err="1"/>
              <a:t>eatem</a:t>
            </a:r>
            <a:r>
              <a:rPr lang="en-US" dirty="0"/>
              <a:t> et quae. </a:t>
            </a:r>
            <a:r>
              <a:rPr lang="en-US" dirty="0" err="1"/>
              <a:t>Fugiaeptus</a:t>
            </a:r>
            <a:r>
              <a:rPr lang="en-US" dirty="0"/>
              <a:t> </a:t>
            </a:r>
            <a:r>
              <a:rPr lang="en-US" dirty="0" err="1"/>
              <a:t>nusaectia</a:t>
            </a:r>
            <a:r>
              <a:rPr lang="en-US" dirty="0"/>
              <a:t> expel </a:t>
            </a:r>
            <a:r>
              <a:rPr lang="en-US" dirty="0" err="1"/>
              <a:t>maionsequis</a:t>
            </a:r>
            <a:r>
              <a:rPr lang="en-US" dirty="0"/>
              <a:t> </a:t>
            </a:r>
            <a:r>
              <a:rPr lang="en-US" dirty="0" err="1"/>
              <a:t>comnim</a:t>
            </a:r>
            <a:r>
              <a:rPr lang="en-US" dirty="0"/>
              <a:t> </a:t>
            </a:r>
            <a:r>
              <a:rPr lang="en-US" dirty="0" err="1"/>
              <a:t>doluptat.Tectem</a:t>
            </a:r>
            <a:r>
              <a:rPr lang="en-US" dirty="0"/>
              <a:t> </a:t>
            </a:r>
            <a:r>
              <a:rPr lang="en-US" dirty="0" err="1"/>
              <a:t>sedis</a:t>
            </a:r>
            <a:r>
              <a:rPr lang="en-US" dirty="0"/>
              <a:t> </a:t>
            </a:r>
            <a:r>
              <a:rPr lang="en-US" dirty="0" err="1"/>
              <a:t>estruptia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ex ex et </a:t>
            </a:r>
            <a:r>
              <a:rPr lang="en-US" dirty="0" err="1"/>
              <a:t>quidi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volest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quiam</a:t>
            </a:r>
            <a:r>
              <a:rPr lang="en-US" dirty="0"/>
              <a:t> </a:t>
            </a:r>
            <a:r>
              <a:rPr lang="en-US" dirty="0" err="1"/>
              <a:t>hillendandis</a:t>
            </a:r>
            <a:r>
              <a:rPr lang="en-US" dirty="0"/>
              <a:t> </a:t>
            </a:r>
            <a:r>
              <a:rPr lang="en-US" dirty="0" err="1"/>
              <a:t>dolupta</a:t>
            </a:r>
            <a:r>
              <a:rPr lang="en-US" dirty="0"/>
              <a:t> </a:t>
            </a:r>
            <a:r>
              <a:rPr lang="en-US" dirty="0" err="1"/>
              <a:t>tecabor</a:t>
            </a:r>
            <a:r>
              <a:rPr lang="en-US" dirty="0"/>
              <a:t> </a:t>
            </a:r>
            <a:r>
              <a:rPr lang="en-US" dirty="0" err="1"/>
              <a:t>untur</a:t>
            </a:r>
            <a:r>
              <a:rPr lang="en-US" dirty="0"/>
              <a:t>?</a:t>
            </a:r>
          </a:p>
          <a:p>
            <a:r>
              <a:rPr lang="en-US" dirty="0"/>
              <a:t>Bus quam quae </a:t>
            </a:r>
            <a:r>
              <a:rPr lang="en-US" dirty="0" err="1"/>
              <a:t>derferi</a:t>
            </a:r>
            <a:r>
              <a:rPr lang="en-US" dirty="0"/>
              <a:t> </a:t>
            </a:r>
            <a:r>
              <a:rPr lang="en-US" dirty="0" err="1"/>
              <a:t>dolupta</a:t>
            </a:r>
            <a:r>
              <a:rPr lang="en-US" dirty="0"/>
              <a:t> cum ad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volorecea</a:t>
            </a:r>
            <a:r>
              <a:rPr lang="en-US" dirty="0"/>
              <a:t> non </a:t>
            </a:r>
            <a:r>
              <a:rPr lang="en-US" dirty="0" err="1"/>
              <a:t>esectatem</a:t>
            </a:r>
            <a:r>
              <a:rPr lang="en-US" dirty="0"/>
              <a:t> in </a:t>
            </a:r>
            <a:r>
              <a:rPr lang="en-US" dirty="0" err="1"/>
              <a:t>etur</a:t>
            </a:r>
            <a:r>
              <a:rPr lang="en-US" dirty="0"/>
              <a:t>, </a:t>
            </a:r>
            <a:r>
              <a:rPr lang="en-US" dirty="0" err="1"/>
              <a:t>sam</a:t>
            </a:r>
            <a:r>
              <a:rPr lang="en-US" dirty="0"/>
              <a:t>, </a:t>
            </a:r>
            <a:r>
              <a:rPr lang="en-US" dirty="0" err="1"/>
              <a:t>audictur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quasped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?</a:t>
            </a:r>
          </a:p>
          <a:p>
            <a:r>
              <a:rPr lang="en-US" dirty="0"/>
              <a:t>Cab </a:t>
            </a:r>
            <a:r>
              <a:rPr lang="en-US" dirty="0" err="1"/>
              <a:t>ipis</a:t>
            </a:r>
            <a:r>
              <a:rPr lang="en-US" dirty="0"/>
              <a:t> </a:t>
            </a:r>
            <a:r>
              <a:rPr lang="en-US" dirty="0" err="1"/>
              <a:t>estium</a:t>
            </a:r>
            <a:r>
              <a:rPr lang="en-US" dirty="0"/>
              <a:t> </a:t>
            </a:r>
            <a:r>
              <a:rPr lang="en-US" dirty="0" err="1"/>
              <a:t>andus</a:t>
            </a:r>
            <a:r>
              <a:rPr lang="en-US" dirty="0"/>
              <a:t>, </a:t>
            </a:r>
            <a:r>
              <a:rPr lang="en-US" dirty="0" err="1"/>
              <a:t>quamus</a:t>
            </a:r>
            <a:r>
              <a:rPr lang="en-US" dirty="0"/>
              <a:t> </a:t>
            </a:r>
            <a:r>
              <a:rPr lang="en-US" dirty="0" err="1"/>
              <a:t>vition</a:t>
            </a:r>
            <a:r>
              <a:rPr lang="en-US" dirty="0"/>
              <a:t> rem </a:t>
            </a:r>
            <a:r>
              <a:rPr lang="en-US" dirty="0" err="1"/>
              <a:t>quatur</a:t>
            </a:r>
            <a:r>
              <a:rPr lang="en-US" dirty="0"/>
              <a:t> </a:t>
            </a:r>
            <a:r>
              <a:rPr lang="en-US" dirty="0" err="1"/>
              <a:t>sequide</a:t>
            </a:r>
            <a:r>
              <a:rPr lang="en-US" dirty="0"/>
              <a:t> </a:t>
            </a:r>
            <a:r>
              <a:rPr lang="en-US" dirty="0" err="1"/>
              <a:t>mporem</a:t>
            </a:r>
            <a:r>
              <a:rPr lang="en-US" dirty="0"/>
              <a:t> </a:t>
            </a:r>
            <a:r>
              <a:rPr lang="en-US" dirty="0" err="1"/>
              <a:t>imintiis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non con </a:t>
            </a:r>
            <a:r>
              <a:rPr lang="en-US" dirty="0" err="1"/>
              <a:t>expero</a:t>
            </a:r>
            <a:r>
              <a:rPr lang="en-US" dirty="0"/>
              <a:t> di </a:t>
            </a:r>
            <a:r>
              <a:rPr lang="en-US" dirty="0" err="1"/>
              <a:t>digni</a:t>
            </a:r>
            <a:r>
              <a:rPr lang="en-US" dirty="0"/>
              <a:t> </a:t>
            </a:r>
            <a:r>
              <a:rPr lang="en-US" dirty="0" err="1"/>
              <a:t>ulpa</a:t>
            </a:r>
            <a:r>
              <a:rPr lang="en-US" dirty="0"/>
              <a:t> </a:t>
            </a:r>
            <a:r>
              <a:rPr lang="en-US" dirty="0" err="1"/>
              <a:t>volo</a:t>
            </a:r>
            <a:r>
              <a:rPr lang="en-US" dirty="0"/>
              <a:t> </a:t>
            </a:r>
            <a:r>
              <a:rPr lang="en-US" dirty="0" err="1"/>
              <a:t>quaessu</a:t>
            </a:r>
            <a:r>
              <a:rPr lang="en-US" dirty="0"/>
              <a:t> </a:t>
            </a:r>
            <a:r>
              <a:rPr lang="en-US" dirty="0" err="1"/>
              <a:t>ntiorrovid</a:t>
            </a:r>
            <a:r>
              <a:rPr lang="en-US" dirty="0"/>
              <a:t> et </a:t>
            </a:r>
            <a:r>
              <a:rPr lang="en-US" dirty="0" err="1"/>
              <a:t>ilique</a:t>
            </a:r>
            <a:r>
              <a:rPr lang="en-US" dirty="0"/>
              <a:t> </a:t>
            </a:r>
            <a:r>
              <a:rPr lang="en-US" dirty="0" err="1"/>
              <a:t>odis</a:t>
            </a:r>
            <a:r>
              <a:rPr lang="en-US" dirty="0"/>
              <a:t> ma is </a:t>
            </a:r>
            <a:r>
              <a:rPr lang="en-US" dirty="0" err="1"/>
              <a:t>ius</a:t>
            </a:r>
            <a:r>
              <a:rPr lang="en-US" dirty="0"/>
              <a:t> et </a:t>
            </a:r>
            <a:r>
              <a:rPr lang="en-US" dirty="0" err="1"/>
              <a:t>ipsae</a:t>
            </a:r>
            <a:r>
              <a:rPr lang="en-US" dirty="0"/>
              <a:t> </a:t>
            </a:r>
            <a:r>
              <a:rPr lang="en-US" dirty="0" err="1"/>
              <a:t>dem.</a:t>
            </a:r>
            <a:r>
              <a:rPr lang="en-US" dirty="0"/>
              <a:t> Pa </a:t>
            </a:r>
            <a:r>
              <a:rPr lang="en-US" dirty="0" err="1"/>
              <a:t>dolorectem</a:t>
            </a:r>
            <a:r>
              <a:rPr lang="en-US" dirty="0"/>
              <a:t> </a:t>
            </a:r>
            <a:r>
              <a:rPr lang="en-US" dirty="0" err="1"/>
              <a:t>nimusae</a:t>
            </a:r>
            <a:r>
              <a:rPr lang="en-US" dirty="0"/>
              <a:t> </a:t>
            </a:r>
            <a:r>
              <a:rPr lang="en-US" dirty="0" err="1"/>
              <a:t>sinvere</a:t>
            </a:r>
            <a:r>
              <a:rPr lang="en-US" dirty="0"/>
              <a:t> con </a:t>
            </a:r>
            <a:r>
              <a:rPr lang="en-US" dirty="0" err="1"/>
              <a:t>remporent</a:t>
            </a:r>
            <a:r>
              <a:rPr lang="en-US" dirty="0"/>
              <a:t> </a:t>
            </a:r>
            <a:r>
              <a:rPr lang="en-US" dirty="0" err="1"/>
              <a:t>repero</a:t>
            </a:r>
            <a:r>
              <a:rPr lang="en-US" dirty="0"/>
              <a:t> tem re </a:t>
            </a:r>
            <a:r>
              <a:rPr lang="en-US" dirty="0" err="1"/>
              <a:t>vernamusam</a:t>
            </a:r>
            <a:r>
              <a:rPr lang="en-US" dirty="0"/>
              <a:t> arum qui </a:t>
            </a:r>
            <a:r>
              <a:rPr lang="en-US" dirty="0" err="1"/>
              <a:t>delia</a:t>
            </a:r>
            <a:r>
              <a:rPr lang="en-US" dirty="0"/>
              <a:t> </a:t>
            </a:r>
            <a:r>
              <a:rPr lang="en-US" dirty="0" err="1"/>
              <a:t>cusciis</a:t>
            </a:r>
            <a:r>
              <a:rPr lang="en-US" dirty="0"/>
              <a:t> et </a:t>
            </a:r>
            <a:r>
              <a:rPr lang="en-US" dirty="0" err="1"/>
              <a:t>mos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, </a:t>
            </a:r>
            <a:r>
              <a:rPr lang="en-US" dirty="0" err="1"/>
              <a:t>comnienis</a:t>
            </a:r>
            <a:r>
              <a:rPr lang="en-US" dirty="0"/>
              <a:t> </a:t>
            </a:r>
            <a:r>
              <a:rPr lang="en-US" dirty="0" err="1"/>
              <a:t>maio</a:t>
            </a:r>
            <a:r>
              <a:rPr lang="en-US" dirty="0"/>
              <a:t>. Et et </a:t>
            </a:r>
            <a:r>
              <a:rPr lang="en-US" dirty="0" err="1"/>
              <a:t>esedit</a:t>
            </a:r>
            <a:r>
              <a:rPr lang="en-US" dirty="0"/>
              <a:t>, con con </a:t>
            </a:r>
            <a:r>
              <a:rPr lang="en-US" dirty="0" err="1"/>
              <a:t>elignat</a:t>
            </a:r>
            <a:r>
              <a:rPr lang="en-US" dirty="0"/>
              <a:t> </a:t>
            </a:r>
            <a:r>
              <a:rPr lang="en-US" dirty="0" err="1"/>
              <a:t>empernate</a:t>
            </a:r>
            <a:r>
              <a:rPr lang="en-US" dirty="0"/>
              <a:t> </a:t>
            </a:r>
            <a:r>
              <a:rPr lang="en-US" dirty="0" err="1"/>
              <a:t>nonsequam</a:t>
            </a:r>
            <a:r>
              <a:rPr lang="en-US" dirty="0"/>
              <a:t> </a:t>
            </a:r>
            <a:r>
              <a:rPr lang="en-US" dirty="0" err="1"/>
              <a:t>volest</a:t>
            </a:r>
            <a:r>
              <a:rPr lang="en-US" dirty="0"/>
              <a:t> </a:t>
            </a:r>
            <a:r>
              <a:rPr lang="en-US" dirty="0" err="1"/>
              <a:t>quibusdae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</a:t>
            </a:r>
            <a:r>
              <a:rPr lang="en-US" dirty="0" err="1"/>
              <a:t>adignisquide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176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Ribus</a:t>
            </a:r>
            <a:r>
              <a:rPr lang="en-US" dirty="0"/>
              <a:t> </a:t>
            </a:r>
            <a:r>
              <a:rPr lang="en-US" dirty="0" err="1"/>
              <a:t>alitatem</a:t>
            </a:r>
            <a:r>
              <a:rPr lang="en-US" dirty="0"/>
              <a:t> </a:t>
            </a:r>
            <a:r>
              <a:rPr lang="en-US" dirty="0" err="1"/>
              <a:t>nobit</a:t>
            </a:r>
            <a:r>
              <a:rPr lang="en-US" dirty="0"/>
              <a:t> </a:t>
            </a:r>
            <a:r>
              <a:rPr lang="en-US" dirty="0" err="1"/>
              <a:t>esequo</a:t>
            </a:r>
            <a:r>
              <a:rPr lang="en-US" dirty="0"/>
              <a:t> </a:t>
            </a:r>
            <a:r>
              <a:rPr lang="en-US" dirty="0" err="1"/>
              <a:t>voloreicate</a:t>
            </a:r>
            <a:r>
              <a:rPr lang="en-US" dirty="0"/>
              <a:t> </a:t>
            </a:r>
            <a:r>
              <a:rPr lang="en-US" dirty="0" err="1"/>
              <a:t>poreptas</a:t>
            </a:r>
            <a:r>
              <a:rPr lang="en-US" dirty="0"/>
              <a:t>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quunt</a:t>
            </a:r>
            <a:r>
              <a:rPr lang="en-US" dirty="0"/>
              <a:t> </a:t>
            </a:r>
            <a:r>
              <a:rPr lang="en-US" dirty="0" err="1"/>
              <a:t>latibus</a:t>
            </a:r>
            <a:r>
              <a:rPr lang="en-US" dirty="0"/>
              <a:t> alit </a:t>
            </a:r>
            <a:r>
              <a:rPr lang="en-US" dirty="0" err="1"/>
              <a:t>peligen</a:t>
            </a:r>
            <a:r>
              <a:rPr lang="en-US" dirty="0"/>
              <a:t> </a:t>
            </a:r>
            <a:r>
              <a:rPr lang="en-US" dirty="0" err="1"/>
              <a:t>torionempor</a:t>
            </a:r>
            <a:r>
              <a:rPr lang="en-US" dirty="0"/>
              <a:t> </a:t>
            </a:r>
            <a:r>
              <a:rPr lang="en-US" dirty="0" err="1"/>
              <a:t>sitae</a:t>
            </a:r>
            <a:r>
              <a:rPr lang="en-US" dirty="0"/>
              <a:t> sit que </a:t>
            </a:r>
            <a:r>
              <a:rPr lang="en-US" dirty="0" err="1"/>
              <a:t>volorecepe</a:t>
            </a:r>
            <a:r>
              <a:rPr lang="en-US" dirty="0"/>
              <a:t> </a:t>
            </a:r>
            <a:r>
              <a:rPr lang="en-US" dirty="0" err="1"/>
              <a:t>ped</a:t>
            </a:r>
            <a:r>
              <a:rPr lang="en-US" dirty="0"/>
              <a:t> mini </a:t>
            </a:r>
            <a:r>
              <a:rPr lang="en-US" dirty="0" err="1"/>
              <a:t>sequistrum</a:t>
            </a:r>
            <a:r>
              <a:rPr lang="en-US" dirty="0"/>
              <a:t> </a:t>
            </a:r>
            <a:r>
              <a:rPr lang="en-US" dirty="0" err="1"/>
              <a:t>abore</a:t>
            </a:r>
            <a:r>
              <a:rPr lang="en-US" dirty="0"/>
              <a:t> </a:t>
            </a:r>
            <a:r>
              <a:rPr lang="en-US" dirty="0" err="1"/>
              <a:t>nobis</a:t>
            </a:r>
            <a:r>
              <a:rPr lang="en-US" dirty="0"/>
              <a:t> sit </a:t>
            </a:r>
            <a:r>
              <a:rPr lang="en-US" dirty="0" err="1"/>
              <a:t>faccum</a:t>
            </a:r>
            <a:r>
              <a:rPr lang="en-US" dirty="0"/>
              <a:t> </a:t>
            </a:r>
            <a:r>
              <a:rPr lang="en-US" dirty="0" err="1"/>
              <a:t>faccabor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faccus</a:t>
            </a:r>
            <a:r>
              <a:rPr lang="en-US" dirty="0"/>
              <a:t>.</a:t>
            </a:r>
          </a:p>
          <a:p>
            <a:r>
              <a:rPr lang="en-US" dirty="0" err="1"/>
              <a:t>Pudaeperum</a:t>
            </a:r>
            <a:r>
              <a:rPr lang="en-US" dirty="0"/>
              <a:t> de </a:t>
            </a:r>
            <a:r>
              <a:rPr lang="en-US" dirty="0" err="1"/>
              <a:t>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ideliquas</a:t>
            </a:r>
            <a:r>
              <a:rPr lang="en-US" dirty="0"/>
              <a:t> </a:t>
            </a:r>
            <a:r>
              <a:rPr lang="en-US" dirty="0" err="1"/>
              <a:t>dolutatem</a:t>
            </a:r>
            <a:r>
              <a:rPr lang="en-US" dirty="0"/>
              <a:t> </a:t>
            </a:r>
            <a:r>
              <a:rPr lang="en-US" dirty="0" err="1"/>
              <a:t>similla</a:t>
            </a:r>
            <a:r>
              <a:rPr lang="en-US" dirty="0"/>
              <a:t> </a:t>
            </a:r>
            <a:r>
              <a:rPr lang="en-US" dirty="0" err="1"/>
              <a:t>ndestor</a:t>
            </a:r>
            <a:r>
              <a:rPr lang="en-US" dirty="0"/>
              <a:t> </a:t>
            </a:r>
            <a:r>
              <a:rPr lang="en-US" dirty="0" err="1"/>
              <a:t>epedictet</a:t>
            </a:r>
            <a:r>
              <a:rPr lang="en-US" dirty="0"/>
              <a:t> que </a:t>
            </a:r>
            <a:r>
              <a:rPr lang="en-US" dirty="0" err="1"/>
              <a:t>volestrum</a:t>
            </a:r>
            <a:r>
              <a:rPr lang="en-US" dirty="0"/>
              <a:t> </a:t>
            </a:r>
            <a:r>
              <a:rPr lang="en-US" dirty="0" err="1"/>
              <a:t>nis</a:t>
            </a:r>
            <a:r>
              <a:rPr lang="en-US" dirty="0"/>
              <a:t> et </a:t>
            </a:r>
            <a:r>
              <a:rPr lang="en-US" dirty="0" err="1"/>
              <a:t>quassi</a:t>
            </a:r>
            <a:r>
              <a:rPr lang="en-US" dirty="0"/>
              <a:t> </a:t>
            </a:r>
            <a:r>
              <a:rPr lang="en-US" dirty="0" err="1"/>
              <a:t>veleceaturem</a:t>
            </a:r>
            <a:r>
              <a:rPr lang="en-US" dirty="0"/>
              <a:t> </a:t>
            </a:r>
            <a:r>
              <a:rPr lang="en-US" dirty="0" err="1"/>
              <a:t>velentur</a:t>
            </a:r>
            <a:r>
              <a:rPr lang="en-US" dirty="0"/>
              <a:t>?</a:t>
            </a:r>
          </a:p>
          <a:p>
            <a:r>
              <a:rPr lang="en-US" dirty="0" err="1"/>
              <a:t>Conse</a:t>
            </a:r>
            <a:r>
              <a:rPr lang="en-US" dirty="0"/>
              <a:t> </a:t>
            </a:r>
            <a:r>
              <a:rPr lang="en-US" dirty="0" err="1"/>
              <a:t>ent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dollandit</a:t>
            </a:r>
            <a:r>
              <a:rPr lang="en-US" dirty="0"/>
              <a:t>, </a:t>
            </a:r>
            <a:r>
              <a:rPr lang="en-US" dirty="0" err="1"/>
              <a:t>ulparup</a:t>
            </a:r>
            <a:r>
              <a:rPr lang="en-US" dirty="0"/>
              <a:t> </a:t>
            </a:r>
            <a:r>
              <a:rPr lang="en-US" dirty="0" err="1"/>
              <a:t>tatur</a:t>
            </a:r>
            <a:r>
              <a:rPr lang="en-US" dirty="0"/>
              <a:t>? </a:t>
            </a:r>
            <a:r>
              <a:rPr lang="en-US" dirty="0" err="1"/>
              <a:t>Ximint</a:t>
            </a:r>
            <a:r>
              <a:rPr lang="en-US" dirty="0"/>
              <a:t> </a:t>
            </a:r>
            <a:r>
              <a:rPr lang="en-US" dirty="0" err="1"/>
              <a:t>veligenis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eosapita</a:t>
            </a:r>
            <a:r>
              <a:rPr lang="en-US" dirty="0"/>
              <a:t> </a:t>
            </a:r>
            <a:r>
              <a:rPr lang="en-US" dirty="0" err="1"/>
              <a:t>suscit</a:t>
            </a:r>
            <a:r>
              <a:rPr lang="en-US" dirty="0"/>
              <a:t> </a:t>
            </a:r>
            <a:r>
              <a:rPr lang="en-US" dirty="0" err="1"/>
              <a:t>estiaspis</a:t>
            </a:r>
            <a:r>
              <a:rPr lang="en-US" dirty="0"/>
              <a:t> que rem faces </a:t>
            </a:r>
            <a:r>
              <a:rPr lang="en-US" dirty="0" err="1"/>
              <a:t>resti</a:t>
            </a:r>
            <a:r>
              <a:rPr lang="en-US" dirty="0"/>
              <a:t> </a:t>
            </a:r>
            <a:r>
              <a:rPr lang="en-US" dirty="0" err="1"/>
              <a:t>doluptate</a:t>
            </a:r>
            <a:r>
              <a:rPr lang="en-US" dirty="0"/>
              <a:t> </a:t>
            </a:r>
            <a:r>
              <a:rPr lang="en-US" dirty="0" err="1"/>
              <a:t>coraturero</a:t>
            </a:r>
            <a:r>
              <a:rPr lang="en-US" dirty="0"/>
              <a:t> </a:t>
            </a:r>
            <a:r>
              <a:rPr lang="en-US" dirty="0" err="1"/>
              <a:t>dolligent</a:t>
            </a:r>
            <a:r>
              <a:rPr lang="en-US" dirty="0"/>
              <a:t>, </a:t>
            </a:r>
            <a:r>
              <a:rPr lang="en-US" dirty="0" err="1"/>
              <a:t>nihic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sequos</a:t>
            </a:r>
            <a:r>
              <a:rPr lang="en-US" dirty="0"/>
              <a:t> </a:t>
            </a:r>
            <a:r>
              <a:rPr lang="en-US" dirty="0" err="1"/>
              <a:t>derspere</a:t>
            </a:r>
            <a:r>
              <a:rPr lang="en-US" dirty="0"/>
              <a:t>, </a:t>
            </a:r>
            <a:r>
              <a:rPr lang="en-US" dirty="0" err="1"/>
              <a:t>sincta</a:t>
            </a:r>
            <a:r>
              <a:rPr lang="en-US" dirty="0"/>
              <a:t> </a:t>
            </a:r>
            <a:r>
              <a:rPr lang="en-US" dirty="0" err="1"/>
              <a:t>inullant</a:t>
            </a:r>
            <a:r>
              <a:rPr lang="en-US" dirty="0"/>
              <a:t> </a:t>
            </a:r>
            <a:r>
              <a:rPr lang="en-US" dirty="0" err="1"/>
              <a:t>volor</a:t>
            </a:r>
            <a:r>
              <a:rPr lang="en-US" dirty="0"/>
              <a:t> </a:t>
            </a:r>
            <a:r>
              <a:rPr lang="en-US" dirty="0" err="1"/>
              <a:t>molorro</a:t>
            </a:r>
            <a:r>
              <a:rPr lang="en-US" dirty="0"/>
              <a:t> </a:t>
            </a:r>
            <a:r>
              <a:rPr lang="en-US" dirty="0" err="1"/>
              <a:t>cuptis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quam dent </a:t>
            </a:r>
            <a:r>
              <a:rPr lang="en-US" dirty="0" err="1"/>
              <a:t>latempo</a:t>
            </a:r>
            <a:r>
              <a:rPr lang="en-US" dirty="0"/>
              <a:t> </a:t>
            </a:r>
            <a:r>
              <a:rPr lang="en-US" dirty="0" err="1"/>
              <a:t>rehenis</a:t>
            </a:r>
            <a:r>
              <a:rPr lang="en-US" dirty="0"/>
              <a:t> </a:t>
            </a:r>
            <a:r>
              <a:rPr lang="en-US" dirty="0" err="1"/>
              <a:t>atquis</a:t>
            </a:r>
            <a:r>
              <a:rPr lang="en-US" dirty="0"/>
              <a:t> </a:t>
            </a:r>
            <a:r>
              <a:rPr lang="en-US" dirty="0" err="1"/>
              <a:t>nem</a:t>
            </a:r>
            <a:r>
              <a:rPr lang="en-US" dirty="0"/>
              <a:t> voles </a:t>
            </a:r>
            <a:r>
              <a:rPr lang="en-US" dirty="0" err="1"/>
              <a:t>seque</a:t>
            </a:r>
            <a:r>
              <a:rPr lang="en-US" dirty="0"/>
              <a:t> </a:t>
            </a:r>
            <a:r>
              <a:rPr lang="en-US" dirty="0" err="1"/>
              <a:t>venihil</a:t>
            </a:r>
            <a:r>
              <a:rPr lang="en-US" dirty="0"/>
              <a:t> </a:t>
            </a:r>
            <a:r>
              <a:rPr lang="en-US" dirty="0" err="1"/>
              <a:t>inciisq</a:t>
            </a:r>
            <a:r>
              <a:rPr lang="en-US" dirty="0"/>
              <a:t> </a:t>
            </a:r>
            <a:r>
              <a:rPr lang="en-US" dirty="0" err="1"/>
              <a:t>uiantem</a:t>
            </a:r>
            <a:r>
              <a:rPr lang="en-US" dirty="0"/>
              <a:t> </a:t>
            </a:r>
            <a:r>
              <a:rPr lang="en-US" dirty="0" err="1"/>
              <a:t>porpostibus</a:t>
            </a:r>
            <a:r>
              <a:rPr lang="en-US" dirty="0"/>
              <a:t> et </a:t>
            </a:r>
            <a:r>
              <a:rPr lang="en-US" dirty="0" err="1"/>
              <a:t>ommolup</a:t>
            </a:r>
            <a:r>
              <a:rPr lang="en-US" dirty="0"/>
              <a:t> </a:t>
            </a:r>
            <a:r>
              <a:rPr lang="en-US" dirty="0" err="1"/>
              <a:t>tatiis</a:t>
            </a:r>
            <a:r>
              <a:rPr lang="en-US" dirty="0"/>
              <a:t> </a:t>
            </a:r>
            <a:r>
              <a:rPr lang="en-US" dirty="0" err="1"/>
              <a:t>assunto</a:t>
            </a:r>
            <a:r>
              <a:rPr lang="en-US" dirty="0"/>
              <a:t> </a:t>
            </a:r>
            <a:r>
              <a:rPr lang="en-US" dirty="0" err="1"/>
              <a:t>tatibus</a:t>
            </a:r>
            <a:r>
              <a:rPr lang="en-US" dirty="0"/>
              <a:t>.</a:t>
            </a:r>
          </a:p>
          <a:p>
            <a:r>
              <a:rPr lang="en-US" dirty="0" err="1"/>
              <a:t>Xerion</a:t>
            </a:r>
            <a:r>
              <a:rPr lang="en-US" dirty="0"/>
              <a:t> rem </a:t>
            </a:r>
            <a:r>
              <a:rPr lang="en-US" dirty="0" err="1"/>
              <a:t>fugiaerio</a:t>
            </a:r>
            <a:r>
              <a:rPr lang="en-US" dirty="0"/>
              <a:t>. Um </a:t>
            </a:r>
            <a:r>
              <a:rPr lang="en-US" dirty="0" err="1"/>
              <a:t>senihit</a:t>
            </a:r>
            <a:r>
              <a:rPr lang="en-US" dirty="0"/>
              <a:t> </a:t>
            </a:r>
            <a:r>
              <a:rPr lang="en-US" dirty="0" err="1"/>
              <a:t>atiiscipsae</a:t>
            </a:r>
            <a:r>
              <a:rPr lang="en-US" dirty="0"/>
              <a:t> </a:t>
            </a:r>
            <a:r>
              <a:rPr lang="en-US" dirty="0" err="1"/>
              <a:t>laccum</a:t>
            </a:r>
            <a:r>
              <a:rPr lang="en-US" dirty="0"/>
              <a:t> et </a:t>
            </a:r>
            <a:r>
              <a:rPr lang="en-US" dirty="0" err="1"/>
              <a:t>voluptam</a:t>
            </a:r>
            <a:r>
              <a:rPr lang="en-US" dirty="0"/>
              <a:t> </a:t>
            </a:r>
            <a:r>
              <a:rPr lang="en-US" dirty="0" err="1"/>
              <a:t>quasperesto</a:t>
            </a:r>
            <a:r>
              <a:rPr lang="en-US" dirty="0"/>
              <a:t> de </a:t>
            </a:r>
            <a:r>
              <a:rPr lang="en-US" dirty="0" err="1"/>
              <a:t>conserr</a:t>
            </a:r>
            <a:r>
              <a:rPr lang="en-US" dirty="0"/>
              <a:t> </a:t>
            </a:r>
            <a:r>
              <a:rPr lang="en-US" dirty="0" err="1"/>
              <a:t>ovitium</a:t>
            </a:r>
            <a:r>
              <a:rPr lang="en-US" dirty="0"/>
              <a:t>, </a:t>
            </a:r>
            <a:r>
              <a:rPr lang="en-US" dirty="0" err="1"/>
              <a:t>ium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min </a:t>
            </a:r>
            <a:r>
              <a:rPr lang="en-US" dirty="0" err="1"/>
              <a:t>nes</a:t>
            </a:r>
            <a:r>
              <a:rPr lang="en-US" dirty="0"/>
              <a:t> </a:t>
            </a:r>
            <a:r>
              <a:rPr lang="en-US" dirty="0" err="1"/>
              <a:t>modis</a:t>
            </a:r>
            <a:r>
              <a:rPr lang="en-US" dirty="0"/>
              <a:t> </a:t>
            </a:r>
            <a:r>
              <a:rPr lang="en-US" dirty="0" err="1"/>
              <a:t>atur</a:t>
            </a:r>
            <a:r>
              <a:rPr lang="en-US" dirty="0"/>
              <a:t>, </a:t>
            </a:r>
            <a:r>
              <a:rPr lang="en-US" dirty="0" err="1"/>
              <a:t>quaspedicia</a:t>
            </a:r>
            <a:r>
              <a:rPr lang="en-US" dirty="0"/>
              <a:t> </a:t>
            </a:r>
            <a:r>
              <a:rPr lang="en-US" dirty="0" err="1"/>
              <a:t>doluptur</a:t>
            </a:r>
            <a:r>
              <a:rPr lang="en-US" dirty="0"/>
              <a:t> </a:t>
            </a:r>
            <a:r>
              <a:rPr lang="en-US" dirty="0" err="1"/>
              <a:t>acia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doluptur</a:t>
            </a:r>
            <a:r>
              <a:rPr lang="en-US" dirty="0"/>
              <a:t> rem. </a:t>
            </a:r>
            <a:r>
              <a:rPr lang="en-US" dirty="0" err="1"/>
              <a:t>Ugitionse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? Et rest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quunt</a:t>
            </a:r>
            <a:r>
              <a:rPr lang="en-US" dirty="0"/>
              <a:t>, ad </a:t>
            </a:r>
            <a:r>
              <a:rPr lang="en-US" dirty="0" err="1"/>
              <a:t>essit</a:t>
            </a:r>
            <a:r>
              <a:rPr lang="en-US" dirty="0"/>
              <a:t> </a:t>
            </a:r>
            <a:r>
              <a:rPr lang="en-US" dirty="0" err="1"/>
              <a:t>magnim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dolent</a:t>
            </a:r>
            <a:r>
              <a:rPr lang="en-US" dirty="0"/>
              <a:t> res </a:t>
            </a:r>
            <a:r>
              <a:rPr lang="en-US" dirty="0" err="1"/>
              <a:t>accum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</a:t>
            </a:r>
            <a:r>
              <a:rPr lang="en-US" dirty="0" err="1"/>
              <a:t>voluptaspit</a:t>
            </a:r>
            <a:r>
              <a:rPr lang="en-US" dirty="0"/>
              <a:t>, </a:t>
            </a:r>
            <a:r>
              <a:rPr lang="en-US" dirty="0" err="1"/>
              <a:t>explam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maionse</a:t>
            </a:r>
            <a:r>
              <a:rPr lang="en-US" dirty="0"/>
              <a:t> </a:t>
            </a:r>
            <a:r>
              <a:rPr lang="en-US" dirty="0" err="1"/>
              <a:t>quaerum</a:t>
            </a:r>
            <a:r>
              <a:rPr lang="en-US" dirty="0"/>
              <a:t> </a:t>
            </a:r>
            <a:r>
              <a:rPr lang="en-US" dirty="0" err="1"/>
              <a:t>sunt.Agnis</a:t>
            </a:r>
            <a:r>
              <a:rPr lang="en-US" dirty="0"/>
              <a:t> pro tem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vollor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quo </a:t>
            </a:r>
            <a:r>
              <a:rPr lang="en-US" dirty="0" err="1"/>
              <a:t>mo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</a:t>
            </a:r>
            <a:r>
              <a:rPr lang="en-US" dirty="0" err="1"/>
              <a:t>odit</a:t>
            </a:r>
            <a:r>
              <a:rPr lang="en-US" dirty="0"/>
              <a:t>, </a:t>
            </a:r>
            <a:r>
              <a:rPr lang="en-US" dirty="0" err="1"/>
              <a:t>quas</a:t>
            </a:r>
            <a:r>
              <a:rPr lang="en-US" dirty="0"/>
              <a:t> </a:t>
            </a:r>
            <a:r>
              <a:rPr lang="en-US" dirty="0" err="1"/>
              <a:t>doluptatur</a:t>
            </a:r>
            <a:r>
              <a:rPr lang="en-US" dirty="0"/>
              <a:t>? </a:t>
            </a:r>
            <a:r>
              <a:rPr lang="en-US" dirty="0" err="1"/>
              <a:t>Es</a:t>
            </a:r>
            <a:r>
              <a:rPr lang="en-US" dirty="0"/>
              <a:t> rent </a:t>
            </a:r>
            <a:r>
              <a:rPr lang="en-US" dirty="0" err="1"/>
              <a:t>ute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et </a:t>
            </a:r>
            <a:r>
              <a:rPr lang="en-US" dirty="0" err="1"/>
              <a:t>untur</a:t>
            </a:r>
            <a:r>
              <a:rPr lang="en-US" dirty="0"/>
              <a:t>?</a:t>
            </a:r>
          </a:p>
          <a:p>
            <a:r>
              <a:rPr lang="en-US" dirty="0" err="1"/>
              <a:t>Udio</a:t>
            </a:r>
            <a:r>
              <a:rPr lang="en-US" dirty="0"/>
              <a:t> </a:t>
            </a:r>
            <a:r>
              <a:rPr lang="en-US" dirty="0" err="1"/>
              <a:t>berum</a:t>
            </a:r>
            <a:r>
              <a:rPr lang="en-US" dirty="0"/>
              <a:t> </a:t>
            </a:r>
            <a:r>
              <a:rPr lang="en-US" dirty="0" err="1"/>
              <a:t>elentem</a:t>
            </a:r>
            <a:r>
              <a:rPr lang="en-US" dirty="0"/>
              <a:t> </a:t>
            </a:r>
            <a:r>
              <a:rPr lang="en-US" dirty="0" err="1"/>
              <a:t>quiaerf</a:t>
            </a:r>
            <a:r>
              <a:rPr lang="en-US" dirty="0"/>
              <a:t> </a:t>
            </a:r>
            <a:r>
              <a:rPr lang="en-US" dirty="0" err="1"/>
              <a:t>eriscias</a:t>
            </a:r>
            <a:r>
              <a:rPr lang="en-US" dirty="0"/>
              <a:t> </a:t>
            </a:r>
            <a:r>
              <a:rPr lang="en-US" dirty="0" err="1"/>
              <a:t>plaut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verecero</a:t>
            </a:r>
            <a:r>
              <a:rPr lang="en-US" dirty="0"/>
              <a:t> </a:t>
            </a:r>
            <a:r>
              <a:rPr lang="en-US" dirty="0" err="1"/>
              <a:t>cumquia</a:t>
            </a:r>
            <a:r>
              <a:rPr lang="en-US" dirty="0"/>
              <a:t> </a:t>
            </a:r>
            <a:r>
              <a:rPr lang="en-US" dirty="0" err="1"/>
              <a:t>ntiscipsae</a:t>
            </a:r>
            <a:r>
              <a:rPr lang="en-US" dirty="0"/>
              <a:t> </a:t>
            </a:r>
            <a:r>
              <a:rPr lang="en-US" dirty="0" err="1"/>
              <a:t>coreius</a:t>
            </a:r>
            <a:r>
              <a:rPr lang="en-US" dirty="0"/>
              <a:t> </a:t>
            </a:r>
            <a:r>
              <a:rPr lang="en-US" dirty="0" err="1"/>
              <a:t>unt</a:t>
            </a:r>
            <a:r>
              <a:rPr lang="en-US" dirty="0"/>
              <a:t> et, tem </a:t>
            </a:r>
            <a:r>
              <a:rPr lang="en-US" dirty="0" err="1"/>
              <a:t>dissi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 </a:t>
            </a:r>
            <a:r>
              <a:rPr lang="en-US" dirty="0" err="1"/>
              <a:t>atium</a:t>
            </a:r>
            <a:r>
              <a:rPr lang="en-US" dirty="0"/>
              <a:t> qui </a:t>
            </a:r>
            <a:r>
              <a:rPr lang="en-US" dirty="0" err="1"/>
              <a:t>debis</a:t>
            </a:r>
            <a:r>
              <a:rPr lang="en-US" dirty="0"/>
              <a:t> </a:t>
            </a:r>
            <a:r>
              <a:rPr lang="en-US" dirty="0" err="1"/>
              <a:t>enis</a:t>
            </a:r>
            <a:r>
              <a:rPr lang="en-US" dirty="0"/>
              <a:t> </a:t>
            </a:r>
            <a:r>
              <a:rPr lang="en-US" dirty="0" err="1"/>
              <a:t>abore</a:t>
            </a:r>
            <a:r>
              <a:rPr lang="en-US" dirty="0"/>
              <a:t> </a:t>
            </a:r>
            <a:r>
              <a:rPr lang="en-US" dirty="0" err="1"/>
              <a:t>perum</a:t>
            </a:r>
            <a:r>
              <a:rPr lang="en-US" dirty="0"/>
              <a:t> </a:t>
            </a:r>
            <a:r>
              <a:rPr lang="en-US" dirty="0" err="1"/>
              <a:t>ipis</a:t>
            </a:r>
            <a:r>
              <a:rPr lang="en-US" dirty="0"/>
              <a:t> </a:t>
            </a:r>
            <a:r>
              <a:rPr lang="en-US" dirty="0" err="1"/>
              <a:t>adignie</a:t>
            </a:r>
            <a:r>
              <a:rPr lang="en-US" dirty="0"/>
              <a:t> </a:t>
            </a:r>
            <a:r>
              <a:rPr lang="en-US" dirty="0" err="1"/>
              <a:t>ndignis</a:t>
            </a:r>
            <a:r>
              <a:rPr lang="en-US" dirty="0"/>
              <a:t> </a:t>
            </a:r>
            <a:r>
              <a:rPr lang="en-US" dirty="0" err="1"/>
              <a:t>eaquat</a:t>
            </a:r>
            <a:r>
              <a:rPr lang="en-US" dirty="0"/>
              <a:t> </a:t>
            </a:r>
            <a:r>
              <a:rPr lang="en-US" dirty="0" err="1"/>
              <a:t>moloribus</a:t>
            </a:r>
            <a:r>
              <a:rPr lang="en-US" dirty="0"/>
              <a:t> </a:t>
            </a:r>
            <a:r>
              <a:rPr lang="en-US" dirty="0" err="1"/>
              <a:t>eatem</a:t>
            </a:r>
            <a:r>
              <a:rPr lang="en-US" dirty="0"/>
              <a:t> et quae. </a:t>
            </a:r>
            <a:r>
              <a:rPr lang="en-US" dirty="0" err="1"/>
              <a:t>Fugiaeptus</a:t>
            </a:r>
            <a:r>
              <a:rPr lang="en-US" dirty="0"/>
              <a:t> </a:t>
            </a:r>
            <a:r>
              <a:rPr lang="en-US" dirty="0" err="1"/>
              <a:t>nusaectia</a:t>
            </a:r>
            <a:r>
              <a:rPr lang="en-US" dirty="0"/>
              <a:t> expel </a:t>
            </a:r>
            <a:r>
              <a:rPr lang="en-US" dirty="0" err="1"/>
              <a:t>maionsequis</a:t>
            </a:r>
            <a:r>
              <a:rPr lang="en-US" dirty="0"/>
              <a:t> </a:t>
            </a:r>
            <a:r>
              <a:rPr lang="en-US" dirty="0" err="1"/>
              <a:t>comnim</a:t>
            </a:r>
            <a:r>
              <a:rPr lang="en-US" dirty="0"/>
              <a:t> </a:t>
            </a:r>
            <a:r>
              <a:rPr lang="en-US" dirty="0" err="1"/>
              <a:t>doluptat.Tectem</a:t>
            </a:r>
            <a:r>
              <a:rPr lang="en-US" dirty="0"/>
              <a:t> </a:t>
            </a:r>
            <a:r>
              <a:rPr lang="en-US" dirty="0" err="1"/>
              <a:t>sedis</a:t>
            </a:r>
            <a:r>
              <a:rPr lang="en-US" dirty="0"/>
              <a:t> </a:t>
            </a:r>
            <a:r>
              <a:rPr lang="en-US" dirty="0" err="1"/>
              <a:t>estruptia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ex ex et </a:t>
            </a:r>
            <a:r>
              <a:rPr lang="en-US" dirty="0" err="1"/>
              <a:t>quidi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volest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quiam</a:t>
            </a:r>
            <a:r>
              <a:rPr lang="en-US" dirty="0"/>
              <a:t> </a:t>
            </a:r>
            <a:r>
              <a:rPr lang="en-US" dirty="0" err="1"/>
              <a:t>hillendandis</a:t>
            </a:r>
            <a:r>
              <a:rPr lang="en-US" dirty="0"/>
              <a:t> </a:t>
            </a:r>
            <a:r>
              <a:rPr lang="en-US" dirty="0" err="1"/>
              <a:t>dolupta</a:t>
            </a:r>
            <a:r>
              <a:rPr lang="en-US" dirty="0"/>
              <a:t> </a:t>
            </a:r>
            <a:r>
              <a:rPr lang="en-US" dirty="0" err="1"/>
              <a:t>tecabor</a:t>
            </a:r>
            <a:r>
              <a:rPr lang="en-US" dirty="0"/>
              <a:t> </a:t>
            </a:r>
            <a:r>
              <a:rPr lang="en-US" dirty="0" err="1"/>
              <a:t>untur</a:t>
            </a:r>
            <a:r>
              <a:rPr lang="en-US" dirty="0"/>
              <a:t>?</a:t>
            </a:r>
          </a:p>
          <a:p>
            <a:r>
              <a:rPr lang="en-US" dirty="0"/>
              <a:t>Bus quam quae </a:t>
            </a:r>
            <a:r>
              <a:rPr lang="en-US" dirty="0" err="1"/>
              <a:t>derferi</a:t>
            </a:r>
            <a:r>
              <a:rPr lang="en-US" dirty="0"/>
              <a:t> </a:t>
            </a:r>
            <a:r>
              <a:rPr lang="en-US" dirty="0" err="1"/>
              <a:t>dolupta</a:t>
            </a:r>
            <a:r>
              <a:rPr lang="en-US" dirty="0"/>
              <a:t> cum ad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volorecea</a:t>
            </a:r>
            <a:r>
              <a:rPr lang="en-US" dirty="0"/>
              <a:t> non </a:t>
            </a:r>
            <a:r>
              <a:rPr lang="en-US" dirty="0" err="1"/>
              <a:t>esectatem</a:t>
            </a:r>
            <a:r>
              <a:rPr lang="en-US" dirty="0"/>
              <a:t> in </a:t>
            </a:r>
            <a:r>
              <a:rPr lang="en-US" dirty="0" err="1"/>
              <a:t>etur</a:t>
            </a:r>
            <a:r>
              <a:rPr lang="en-US" dirty="0"/>
              <a:t>, </a:t>
            </a:r>
            <a:r>
              <a:rPr lang="en-US" dirty="0" err="1"/>
              <a:t>sam</a:t>
            </a:r>
            <a:r>
              <a:rPr lang="en-US" dirty="0"/>
              <a:t>, </a:t>
            </a:r>
            <a:r>
              <a:rPr lang="en-US" dirty="0" err="1"/>
              <a:t>audictur</a:t>
            </a:r>
            <a:r>
              <a:rPr lang="en-US" dirty="0"/>
              <a:t> </a:t>
            </a:r>
            <a:r>
              <a:rPr lang="en-US" dirty="0" err="1"/>
              <a:t>aut</a:t>
            </a:r>
            <a:r>
              <a:rPr lang="en-US" dirty="0"/>
              <a:t> </a:t>
            </a:r>
            <a:r>
              <a:rPr lang="en-US" dirty="0" err="1"/>
              <a:t>quasped</a:t>
            </a:r>
            <a:r>
              <a:rPr lang="en-US" dirty="0"/>
              <a:t> </a:t>
            </a:r>
            <a:r>
              <a:rPr lang="en-US" dirty="0" err="1"/>
              <a:t>es</a:t>
            </a:r>
            <a:r>
              <a:rPr lang="en-US" dirty="0"/>
              <a:t> </a:t>
            </a:r>
            <a:r>
              <a:rPr lang="en-US" dirty="0" err="1"/>
              <a:t>etur</a:t>
            </a:r>
            <a:r>
              <a:rPr lang="en-US" dirty="0"/>
              <a:t>?</a:t>
            </a:r>
          </a:p>
          <a:p>
            <a:r>
              <a:rPr lang="en-US" dirty="0"/>
              <a:t>Cab </a:t>
            </a:r>
            <a:r>
              <a:rPr lang="en-US" dirty="0" err="1"/>
              <a:t>ipis</a:t>
            </a:r>
            <a:r>
              <a:rPr lang="en-US" dirty="0"/>
              <a:t> </a:t>
            </a:r>
            <a:r>
              <a:rPr lang="en-US" dirty="0" err="1"/>
              <a:t>estium</a:t>
            </a:r>
            <a:r>
              <a:rPr lang="en-US" dirty="0"/>
              <a:t> </a:t>
            </a:r>
            <a:r>
              <a:rPr lang="en-US" dirty="0" err="1"/>
              <a:t>andus</a:t>
            </a:r>
            <a:r>
              <a:rPr lang="en-US" dirty="0"/>
              <a:t>, </a:t>
            </a:r>
            <a:r>
              <a:rPr lang="en-US" dirty="0" err="1"/>
              <a:t>quamus</a:t>
            </a:r>
            <a:r>
              <a:rPr lang="en-US" dirty="0"/>
              <a:t> </a:t>
            </a:r>
            <a:r>
              <a:rPr lang="en-US" dirty="0" err="1"/>
              <a:t>vition</a:t>
            </a:r>
            <a:r>
              <a:rPr lang="en-US" dirty="0"/>
              <a:t> rem </a:t>
            </a:r>
            <a:r>
              <a:rPr lang="en-US" dirty="0" err="1"/>
              <a:t>quatur</a:t>
            </a:r>
            <a:r>
              <a:rPr lang="en-US" dirty="0"/>
              <a:t> </a:t>
            </a:r>
            <a:r>
              <a:rPr lang="en-US" dirty="0" err="1"/>
              <a:t>sequide</a:t>
            </a:r>
            <a:r>
              <a:rPr lang="en-US" dirty="0"/>
              <a:t> </a:t>
            </a:r>
            <a:r>
              <a:rPr lang="en-US" dirty="0" err="1"/>
              <a:t>mporem</a:t>
            </a:r>
            <a:r>
              <a:rPr lang="en-US" dirty="0"/>
              <a:t> </a:t>
            </a:r>
            <a:r>
              <a:rPr lang="en-US" dirty="0" err="1"/>
              <a:t>imintiis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non con </a:t>
            </a:r>
            <a:r>
              <a:rPr lang="en-US" dirty="0" err="1"/>
              <a:t>expero</a:t>
            </a:r>
            <a:r>
              <a:rPr lang="en-US" dirty="0"/>
              <a:t> di </a:t>
            </a:r>
            <a:r>
              <a:rPr lang="en-US" dirty="0" err="1"/>
              <a:t>digni</a:t>
            </a:r>
            <a:r>
              <a:rPr lang="en-US" dirty="0"/>
              <a:t> </a:t>
            </a:r>
            <a:r>
              <a:rPr lang="en-US" dirty="0" err="1"/>
              <a:t>ulpa</a:t>
            </a:r>
            <a:r>
              <a:rPr lang="en-US" dirty="0"/>
              <a:t> </a:t>
            </a:r>
            <a:r>
              <a:rPr lang="en-US" dirty="0" err="1"/>
              <a:t>volo</a:t>
            </a:r>
            <a:r>
              <a:rPr lang="en-US" dirty="0"/>
              <a:t> </a:t>
            </a:r>
            <a:r>
              <a:rPr lang="en-US" dirty="0" err="1"/>
              <a:t>quaessu</a:t>
            </a:r>
            <a:r>
              <a:rPr lang="en-US" dirty="0"/>
              <a:t> </a:t>
            </a:r>
            <a:r>
              <a:rPr lang="en-US" dirty="0" err="1"/>
              <a:t>ntiorrovid</a:t>
            </a:r>
            <a:r>
              <a:rPr lang="en-US" dirty="0"/>
              <a:t> et </a:t>
            </a:r>
            <a:r>
              <a:rPr lang="en-US" dirty="0" err="1"/>
              <a:t>ilique</a:t>
            </a:r>
            <a:r>
              <a:rPr lang="en-US" dirty="0"/>
              <a:t> </a:t>
            </a:r>
            <a:r>
              <a:rPr lang="en-US" dirty="0" err="1"/>
              <a:t>odis</a:t>
            </a:r>
            <a:r>
              <a:rPr lang="en-US" dirty="0"/>
              <a:t> ma is </a:t>
            </a:r>
            <a:r>
              <a:rPr lang="en-US" dirty="0" err="1"/>
              <a:t>ius</a:t>
            </a:r>
            <a:r>
              <a:rPr lang="en-US" dirty="0"/>
              <a:t> et </a:t>
            </a:r>
            <a:r>
              <a:rPr lang="en-US" dirty="0" err="1"/>
              <a:t>ipsae</a:t>
            </a:r>
            <a:r>
              <a:rPr lang="en-US" dirty="0"/>
              <a:t> </a:t>
            </a:r>
            <a:r>
              <a:rPr lang="en-US" dirty="0" err="1"/>
              <a:t>dem.</a:t>
            </a:r>
            <a:r>
              <a:rPr lang="en-US" dirty="0"/>
              <a:t> Pa </a:t>
            </a:r>
            <a:r>
              <a:rPr lang="en-US" dirty="0" err="1"/>
              <a:t>dolorectem</a:t>
            </a:r>
            <a:r>
              <a:rPr lang="en-US" dirty="0"/>
              <a:t> </a:t>
            </a:r>
            <a:r>
              <a:rPr lang="en-US" dirty="0" err="1"/>
              <a:t>nimusae</a:t>
            </a:r>
            <a:r>
              <a:rPr lang="en-US" dirty="0"/>
              <a:t> </a:t>
            </a:r>
            <a:r>
              <a:rPr lang="en-US" dirty="0" err="1"/>
              <a:t>sinvere</a:t>
            </a:r>
            <a:r>
              <a:rPr lang="en-US" dirty="0"/>
              <a:t> con </a:t>
            </a:r>
            <a:r>
              <a:rPr lang="en-US" dirty="0" err="1"/>
              <a:t>remporent</a:t>
            </a:r>
            <a:r>
              <a:rPr lang="en-US" dirty="0"/>
              <a:t> </a:t>
            </a:r>
            <a:r>
              <a:rPr lang="en-US" dirty="0" err="1"/>
              <a:t>repero</a:t>
            </a:r>
            <a:r>
              <a:rPr lang="en-US" dirty="0"/>
              <a:t> tem re </a:t>
            </a:r>
            <a:r>
              <a:rPr lang="en-US" dirty="0" err="1"/>
              <a:t>vernamusam</a:t>
            </a:r>
            <a:r>
              <a:rPr lang="en-US" dirty="0"/>
              <a:t> arum qui </a:t>
            </a:r>
            <a:r>
              <a:rPr lang="en-US" dirty="0" err="1"/>
              <a:t>delia</a:t>
            </a:r>
            <a:r>
              <a:rPr lang="en-US" dirty="0"/>
              <a:t> </a:t>
            </a:r>
            <a:r>
              <a:rPr lang="en-US" dirty="0" err="1"/>
              <a:t>cusciis</a:t>
            </a:r>
            <a:r>
              <a:rPr lang="en-US" dirty="0"/>
              <a:t> et </a:t>
            </a:r>
            <a:r>
              <a:rPr lang="en-US" dirty="0" err="1"/>
              <a:t>mos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, </a:t>
            </a:r>
            <a:r>
              <a:rPr lang="en-US" dirty="0" err="1"/>
              <a:t>comnienis</a:t>
            </a:r>
            <a:r>
              <a:rPr lang="en-US" dirty="0"/>
              <a:t> </a:t>
            </a:r>
            <a:r>
              <a:rPr lang="en-US" dirty="0" err="1"/>
              <a:t>maio</a:t>
            </a:r>
            <a:r>
              <a:rPr lang="en-US" dirty="0"/>
              <a:t>. Et et </a:t>
            </a:r>
            <a:r>
              <a:rPr lang="en-US" dirty="0" err="1"/>
              <a:t>esedit</a:t>
            </a:r>
            <a:r>
              <a:rPr lang="en-US" dirty="0"/>
              <a:t>, con con </a:t>
            </a:r>
            <a:r>
              <a:rPr lang="en-US" dirty="0" err="1"/>
              <a:t>elignat</a:t>
            </a:r>
            <a:r>
              <a:rPr lang="en-US" dirty="0"/>
              <a:t> </a:t>
            </a:r>
            <a:r>
              <a:rPr lang="en-US" dirty="0" err="1"/>
              <a:t>empernate</a:t>
            </a:r>
            <a:r>
              <a:rPr lang="en-US" dirty="0"/>
              <a:t> </a:t>
            </a:r>
            <a:r>
              <a:rPr lang="en-US" dirty="0" err="1"/>
              <a:t>nonsequam</a:t>
            </a:r>
            <a:r>
              <a:rPr lang="en-US" dirty="0"/>
              <a:t> </a:t>
            </a:r>
            <a:r>
              <a:rPr lang="en-US" dirty="0" err="1"/>
              <a:t>volest</a:t>
            </a:r>
            <a:r>
              <a:rPr lang="en-US" dirty="0"/>
              <a:t> </a:t>
            </a:r>
            <a:r>
              <a:rPr lang="en-US" dirty="0" err="1"/>
              <a:t>quibusdae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</a:t>
            </a:r>
            <a:r>
              <a:rPr lang="en-US" dirty="0" err="1"/>
              <a:t>adignisquide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9351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43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3BAC8A-97A7-4018-9FF1-D7E468C1D4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5260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190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470" y="4993922"/>
            <a:ext cx="1263753" cy="4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22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22" name="Picture Placeholder 2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25" name="Picture Placeholder 24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26" name="Picture Placeholder 2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27" name="Picture Placeholder 26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28" name="Picture Placeholder 27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29" name="Picture Placeholder 28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30" name="Picture Placeholder 29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31" name="Picture Placeholder 30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32" name="Picture Placeholder 31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33" name="Picture Placeholder 32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34" name="Picture Placeholder 33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35" name="Picture Placeholder 34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36" name="Picture Placeholder 35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37" name="Picture Placeholder 36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38" name="Picture Placeholder 37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39" name="Picture Placeholder 38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40" name="Picture Placeholder 39"/>
          <p:cNvSpPr>
            <a:spLocks noGrp="1"/>
          </p:cNvSpPr>
          <p:nvPr>
            <p:ph type="pic" sz="quarter" idx="45"/>
          </p:nvPr>
        </p:nvSpPr>
        <p:spPr/>
      </p:sp>
      <p:sp>
        <p:nvSpPr>
          <p:cNvPr id="41" name="Picture Placeholder 40"/>
          <p:cNvSpPr>
            <a:spLocks noGrp="1"/>
          </p:cNvSpPr>
          <p:nvPr>
            <p:ph type="pic" sz="quarter" idx="46"/>
          </p:nvPr>
        </p:nvSpPr>
        <p:spPr/>
      </p:sp>
      <p:sp>
        <p:nvSpPr>
          <p:cNvPr id="42" name="Picture Placeholder 41"/>
          <p:cNvSpPr>
            <a:spLocks noGrp="1"/>
          </p:cNvSpPr>
          <p:nvPr>
            <p:ph type="pic" sz="quarter" idx="47"/>
          </p:nvPr>
        </p:nvSpPr>
        <p:spPr/>
      </p:sp>
      <p:sp>
        <p:nvSpPr>
          <p:cNvPr id="43" name="Picture Placeholder 42"/>
          <p:cNvSpPr>
            <a:spLocks noGrp="1"/>
          </p:cNvSpPr>
          <p:nvPr>
            <p:ph type="pic" sz="quarter" idx="48"/>
          </p:nvPr>
        </p:nvSpPr>
        <p:spPr/>
      </p:sp>
      <p:sp>
        <p:nvSpPr>
          <p:cNvPr id="44" name="Picture Placeholder 43"/>
          <p:cNvSpPr>
            <a:spLocks noGrp="1"/>
          </p:cNvSpPr>
          <p:nvPr>
            <p:ph type="pic" sz="quarter" idx="49"/>
          </p:nvPr>
        </p:nvSpPr>
        <p:spPr/>
      </p:sp>
      <p:sp>
        <p:nvSpPr>
          <p:cNvPr id="45" name="Picture Placeholder 44"/>
          <p:cNvSpPr>
            <a:spLocks noGrp="1"/>
          </p:cNvSpPr>
          <p:nvPr>
            <p:ph type="pic" sz="quarter" idx="50"/>
          </p:nvPr>
        </p:nvSpPr>
        <p:spPr/>
      </p:sp>
      <p:sp>
        <p:nvSpPr>
          <p:cNvPr id="46" name="Text Placeholder 45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451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B8674F5-FB20-F245-8D61-6D41091BC4A2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/>
      </p:sp>
    </p:spTree>
    <p:extLst>
      <p:ext uri="{BB962C8B-B14F-4D97-AF65-F5344CB8AC3E}">
        <p14:creationId xmlns:p14="http://schemas.microsoft.com/office/powerpoint/2010/main" val="800293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46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470" y="4993922"/>
            <a:ext cx="1263753" cy="4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26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643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09" y="4993922"/>
            <a:ext cx="1263753" cy="4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21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723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RED">
  <a:themeElements>
    <a:clrScheme name="Custom 5">
      <a:dk1>
        <a:srgbClr val="FFFFFF"/>
      </a:dk1>
      <a:lt1>
        <a:srgbClr val="990000"/>
      </a:lt1>
      <a:dk2>
        <a:srgbClr val="FF3DDA"/>
      </a:dk2>
      <a:lt2>
        <a:srgbClr val="9819D6"/>
      </a:lt2>
      <a:accent1>
        <a:srgbClr val="1F1A4F"/>
      </a:accent1>
      <a:accent2>
        <a:srgbClr val="DFB9F1"/>
      </a:accent2>
      <a:accent3>
        <a:srgbClr val="FFD9F7"/>
      </a:accent3>
      <a:accent4>
        <a:srgbClr val="E8E8EC"/>
      </a:accent4>
      <a:accent5>
        <a:srgbClr val="181A24"/>
      </a:accent5>
      <a:accent6>
        <a:srgbClr val="FF3DDA"/>
      </a:accent6>
      <a:hlink>
        <a:srgbClr val="FFFFFF"/>
      </a:hlink>
      <a:folHlink>
        <a:srgbClr val="990000"/>
      </a:folHlink>
    </a:clrScheme>
    <a:fontScheme name="Westpac Retail">
      <a:majorFont>
        <a:latin typeface="Westpac BETA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17F5D2CC-4347-334D-BEC1-B03FC536D9B1}"/>
    </a:ext>
  </a:extLst>
</a:theme>
</file>

<file path=ppt/theme/theme2.xml><?xml version="1.0" encoding="utf-8"?>
<a:theme xmlns:a="http://schemas.openxmlformats.org/drawingml/2006/main" name="COVER 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estpac Retail">
      <a:majorFont>
        <a:latin typeface="Westpac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278AD6D7-89DD-B34B-81DD-A15377842E57}"/>
    </a:ext>
  </a:extLst>
</a:theme>
</file>

<file path=ppt/theme/theme3.xml><?xml version="1.0" encoding="utf-8"?>
<a:theme xmlns:a="http://schemas.openxmlformats.org/drawingml/2006/main" name="SECTION HEADING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estpac Retail">
      <a:majorFont>
        <a:latin typeface="Westpac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1A29DA37-6520-B94B-A594-9933215AA37E}"/>
    </a:ext>
  </a:extLst>
</a:theme>
</file>

<file path=ppt/theme/theme4.xml><?xml version="1.0" encoding="utf-8"?>
<a:theme xmlns:a="http://schemas.openxmlformats.org/drawingml/2006/main" name="TEX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estpac Retail">
      <a:majorFont>
        <a:latin typeface="Westpac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2D7CA0E1-C44A-6E43-A495-BBF5BF129D91}"/>
    </a:ext>
  </a:extLst>
</a:theme>
</file>

<file path=ppt/theme/theme5.xml><?xml version="1.0" encoding="utf-8"?>
<a:theme xmlns:a="http://schemas.openxmlformats.org/drawingml/2006/main" name="TEXT 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estpac Retail">
      <a:majorFont>
        <a:latin typeface="Westpac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22A9E56E-1E8F-4243-98DC-81ADC0DB735F}"/>
    </a:ext>
  </a:extLst>
</a:theme>
</file>

<file path=ppt/theme/theme6.xml><?xml version="1.0" encoding="utf-8"?>
<a:theme xmlns:a="http://schemas.openxmlformats.org/drawingml/2006/main" name="END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estpac Retail">
      <a:majorFont>
        <a:latin typeface="Westpac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62AC43D-93CA-FD4E-A24C-BE30D5E50348}" vid="{888E5E25-A272-274E-BE27-B60177BC505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BF4A5581D2F94293C258140CD3532A" ma:contentTypeVersion="0" ma:contentTypeDescription="Create a new document." ma:contentTypeScope="" ma:versionID="3b79b653d25f6fc78776788b47b257f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119772-A9A2-405E-9955-8E2CA5CACE46}"/>
</file>

<file path=customXml/itemProps2.xml><?xml version="1.0" encoding="utf-8"?>
<ds:datastoreItem xmlns:ds="http://schemas.openxmlformats.org/officeDocument/2006/customXml" ds:itemID="{CA49FB70-FA7D-4FC5-ADD9-D3AB294B5E46}"/>
</file>

<file path=customXml/itemProps3.xml><?xml version="1.0" encoding="utf-8"?>
<ds:datastoreItem xmlns:ds="http://schemas.openxmlformats.org/officeDocument/2006/customXml" ds:itemID="{0D75DFB8-11DC-499C-9B9E-6B79B7F1A19C}"/>
</file>

<file path=docProps/app.xml><?xml version="1.0" encoding="utf-8"?>
<Properties xmlns="http://schemas.openxmlformats.org/officeDocument/2006/extended-properties" xmlns:vt="http://schemas.openxmlformats.org/officeDocument/2006/docPropsVTypes">
  <Template>W-2887-0920bm W PowerPoint template 16x10</Template>
  <TotalTime>3</TotalTime>
  <Words>1172</Words>
  <Application>Microsoft Office PowerPoint</Application>
  <PresentationFormat>On-screen Show (16:10)</PresentationFormat>
  <Paragraphs>114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AdobeKaitiStd-Regular</vt:lpstr>
      <vt:lpstr>Arial</vt:lpstr>
      <vt:lpstr>Westpac</vt:lpstr>
      <vt:lpstr>Westpac BETA Bold</vt:lpstr>
      <vt:lpstr>COVER RED</vt:lpstr>
      <vt:lpstr>COVER WHITE</vt:lpstr>
      <vt:lpstr>SECTION HEADINGS</vt:lpstr>
      <vt:lpstr>TEXT</vt:lpstr>
      <vt:lpstr>TEXT WHITE</vt:lpstr>
      <vt:lpstr>END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Crane, Gemma</dc:creator>
  <cp:lastModifiedBy>Crane, Gemma</cp:lastModifiedBy>
  <cp:revision>1</cp:revision>
  <dcterms:created xsi:type="dcterms:W3CDTF">2020-10-07T05:21:05Z</dcterms:created>
  <dcterms:modified xsi:type="dcterms:W3CDTF">2020-10-07T05:24:21Z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0x01010056BF4A5581D2F94293C258140CD3532A</vt:lpwstr>
  </property>
</Properties>
</file>